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4" r:id="rId2"/>
    <p:sldId id="305" r:id="rId3"/>
    <p:sldId id="306" r:id="rId4"/>
    <p:sldId id="307" r:id="rId5"/>
    <p:sldId id="308" r:id="rId6"/>
    <p:sldId id="30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86" autoAdjust="0"/>
    <p:restoredTop sz="94660"/>
  </p:normalViewPr>
  <p:slideViewPr>
    <p:cSldViewPr>
      <p:cViewPr>
        <p:scale>
          <a:sx n="50" d="100"/>
          <a:sy n="50" d="100"/>
        </p:scale>
        <p:origin x="-702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2679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5298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07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97184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346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85570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99017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190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84040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476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09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0AE4-B644-4B5C-AC4B-7B12BDCF7A9F}" type="datetimeFigureOut">
              <a:rPr lang="en-US" smtClean="0"/>
              <a:pPr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FBA2-9F04-4541-B933-2DF44C1000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3694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37490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2185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3606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31549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542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17460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New Heart Music Ministries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czarina</cp:lastModifiedBy>
  <cp:revision>9</cp:revision>
  <dcterms:created xsi:type="dcterms:W3CDTF">2017-03-01T02:58:32Z</dcterms:created>
  <dcterms:modified xsi:type="dcterms:W3CDTF">2017-03-01T03:28:52Z</dcterms:modified>
</cp:coreProperties>
</file>