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6" autoAdjust="0"/>
    <p:restoredTop sz="94660"/>
  </p:normalViewPr>
  <p:slideViewPr>
    <p:cSldViewPr>
      <p:cViewPr>
        <p:scale>
          <a:sx n="50" d="100"/>
          <a:sy n="50" d="100"/>
        </p:scale>
        <p:origin x="-70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67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29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18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4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57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0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90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04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76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94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43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25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00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43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369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8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82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588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New Heart Music Ministries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Czarina Cheng</dc:creator>
  <cp:lastModifiedBy>czarina</cp:lastModifiedBy>
  <cp:revision>3</cp:revision>
  <dcterms:created xsi:type="dcterms:W3CDTF">2017-03-01T02:58:32Z</dcterms:created>
  <dcterms:modified xsi:type="dcterms:W3CDTF">2017-03-01T03:29:12Z</dcterms:modified>
</cp:coreProperties>
</file>