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5" r:id="rId2"/>
    <p:sldId id="316" r:id="rId3"/>
    <p:sldId id="317" r:id="rId4"/>
    <p:sldId id="318" r:id="rId5"/>
    <p:sldId id="319" r:id="rId6"/>
    <p:sldId id="320" r:id="rId7"/>
    <p:sldId id="321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886" autoAdjust="0"/>
    <p:restoredTop sz="94660"/>
  </p:normalViewPr>
  <p:slideViewPr>
    <p:cSldViewPr>
      <p:cViewPr>
        <p:scale>
          <a:sx n="50" d="100"/>
          <a:sy n="50" d="100"/>
        </p:scale>
        <p:origin x="-702" y="-4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30AE4-B644-4B5C-AC4B-7B12BDCF7A9F}" type="datetimeFigureOut">
              <a:rPr lang="en-US" smtClean="0"/>
              <a:pPr/>
              <a:t>2/28/2017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8FBA2-9F04-4541-B933-2DF44C1000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826790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30AE4-B644-4B5C-AC4B-7B12BDCF7A9F}" type="datetimeFigureOut">
              <a:rPr lang="en-US" smtClean="0"/>
              <a:pPr/>
              <a:t>2/28/2017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8FBA2-9F04-4541-B933-2DF44C1000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452983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30AE4-B644-4B5C-AC4B-7B12BDCF7A9F}" type="datetimeFigureOut">
              <a:rPr lang="en-US" smtClean="0"/>
              <a:pPr/>
              <a:t>2/28/2017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8FBA2-9F04-4541-B933-2DF44C1000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41079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30AE4-B644-4B5C-AC4B-7B12BDCF7A9F}" type="datetimeFigureOut">
              <a:rPr lang="en-US" smtClean="0"/>
              <a:pPr/>
              <a:t>2/28/2017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8FBA2-9F04-4541-B933-2DF44C1000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971843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30AE4-B644-4B5C-AC4B-7B12BDCF7A9F}" type="datetimeFigureOut">
              <a:rPr lang="en-US" smtClean="0"/>
              <a:pPr/>
              <a:t>2/28/2017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8FBA2-9F04-4541-B933-2DF44C1000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2346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30AE4-B644-4B5C-AC4B-7B12BDCF7A9F}" type="datetimeFigureOut">
              <a:rPr lang="en-US" smtClean="0"/>
              <a:pPr/>
              <a:t>2/28/2017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8FBA2-9F04-4541-B933-2DF44C1000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855702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30AE4-B644-4B5C-AC4B-7B12BDCF7A9F}" type="datetimeFigureOut">
              <a:rPr lang="en-US" smtClean="0"/>
              <a:pPr/>
              <a:t>2/28/2017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8FBA2-9F04-4541-B933-2DF44C1000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990171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30AE4-B644-4B5C-AC4B-7B12BDCF7A9F}" type="datetimeFigureOut">
              <a:rPr lang="en-US" smtClean="0"/>
              <a:pPr/>
              <a:t>2/28/2017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8FBA2-9F04-4541-B933-2DF44C1000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919084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30AE4-B644-4B5C-AC4B-7B12BDCF7A9F}" type="datetimeFigureOut">
              <a:rPr lang="en-US" smtClean="0"/>
              <a:pPr/>
              <a:t>2/28/2017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8FBA2-9F04-4541-B933-2DF44C1000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840407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30AE4-B644-4B5C-AC4B-7B12BDCF7A9F}" type="datetimeFigureOut">
              <a:rPr lang="en-US" smtClean="0"/>
              <a:pPr/>
              <a:t>2/28/2017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8FBA2-9F04-4541-B933-2DF44C1000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14764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30AE4-B644-4B5C-AC4B-7B12BDCF7A9F}" type="datetimeFigureOut">
              <a:rPr lang="en-US" smtClean="0"/>
              <a:pPr/>
              <a:t>2/28/2017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8FBA2-9F04-4541-B933-2DF44C1000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4091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030AE4-B644-4B5C-AC4B-7B12BDCF7A9F}" type="datetimeFigureOut">
              <a:rPr lang="en-US" smtClean="0"/>
              <a:pPr/>
              <a:t>2/28/2017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A8FBA2-9F04-4541-B933-2DF44C1000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36947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653409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69989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884805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418296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073713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46802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853082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On-screen Show (4:3)</PresentationFormat>
  <Paragraphs>0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</vt:vector>
  </TitlesOfParts>
  <Company>New Heart Music Ministries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Czarina Cheng</dc:creator>
  <cp:lastModifiedBy>czarina</cp:lastModifiedBy>
  <cp:revision>11</cp:revision>
  <dcterms:created xsi:type="dcterms:W3CDTF">2017-03-01T02:58:32Z</dcterms:created>
  <dcterms:modified xsi:type="dcterms:W3CDTF">2017-03-01T03:29:36Z</dcterms:modified>
</cp:coreProperties>
</file>