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2" r:id="rId3"/>
    <p:sldId id="333" r:id="rId4"/>
    <p:sldId id="334" r:id="rId5"/>
    <p:sldId id="335" r:id="rId6"/>
    <p:sldId id="33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6" autoAdjust="0"/>
    <p:restoredTop sz="94660"/>
  </p:normalViewPr>
  <p:slideViewPr>
    <p:cSldViewPr>
      <p:cViewPr>
        <p:scale>
          <a:sx n="50" d="100"/>
          <a:sy n="50" d="100"/>
        </p:scale>
        <p:origin x="-7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6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1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0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9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0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7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9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21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030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441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074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653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34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New Heart Music Ministries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</cp:lastModifiedBy>
  <cp:revision>13</cp:revision>
  <dcterms:created xsi:type="dcterms:W3CDTF">2017-03-01T02:58:32Z</dcterms:created>
  <dcterms:modified xsi:type="dcterms:W3CDTF">2017-03-01T03:30:21Z</dcterms:modified>
</cp:coreProperties>
</file>