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7" r:id="rId2"/>
    <p:sldId id="298" r:id="rId3"/>
    <p:sldId id="299" r:id="rId4"/>
    <p:sldId id="300" r:id="rId5"/>
    <p:sldId id="301" r:id="rId6"/>
    <p:sldId id="302" r:id="rId7"/>
    <p:sldId id="30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86" autoAdjust="0"/>
    <p:restoredTop sz="94660"/>
  </p:normalViewPr>
  <p:slideViewPr>
    <p:cSldViewPr>
      <p:cViewPr>
        <p:scale>
          <a:sx n="50" d="100"/>
          <a:sy n="50" d="100"/>
        </p:scale>
        <p:origin x="-702" y="-4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0AE4-B644-4B5C-AC4B-7B12BDCF7A9F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8FBA2-9F04-4541-B933-2DF44C1000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2679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0AE4-B644-4B5C-AC4B-7B12BDCF7A9F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8FBA2-9F04-4541-B933-2DF44C1000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5298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0AE4-B644-4B5C-AC4B-7B12BDCF7A9F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8FBA2-9F04-4541-B933-2DF44C1000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107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0AE4-B644-4B5C-AC4B-7B12BDCF7A9F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8FBA2-9F04-4541-B933-2DF44C1000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97184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0AE4-B644-4B5C-AC4B-7B12BDCF7A9F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8FBA2-9F04-4541-B933-2DF44C1000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346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0AE4-B644-4B5C-AC4B-7B12BDCF7A9F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8FBA2-9F04-4541-B933-2DF44C1000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5570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0AE4-B644-4B5C-AC4B-7B12BDCF7A9F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8FBA2-9F04-4541-B933-2DF44C1000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9017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0AE4-B644-4B5C-AC4B-7B12BDCF7A9F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8FBA2-9F04-4541-B933-2DF44C1000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1908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0AE4-B644-4B5C-AC4B-7B12BDCF7A9F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8FBA2-9F04-4541-B933-2DF44C1000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4040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0AE4-B644-4B5C-AC4B-7B12BDCF7A9F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8FBA2-9F04-4541-B933-2DF44C1000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476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0AE4-B644-4B5C-AC4B-7B12BDCF7A9F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8FBA2-9F04-4541-B933-2DF44C1000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091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30AE4-B644-4B5C-AC4B-7B12BDCF7A9F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8FBA2-9F04-4541-B933-2DF44C1000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694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14446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50737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36085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12950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68129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76811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07156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New Heart Music Ministries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Czarina Cheng</dc:creator>
  <cp:lastModifiedBy>czarina</cp:lastModifiedBy>
  <cp:revision>8</cp:revision>
  <dcterms:created xsi:type="dcterms:W3CDTF">2017-03-01T02:58:32Z</dcterms:created>
  <dcterms:modified xsi:type="dcterms:W3CDTF">2017-03-01T03:31:09Z</dcterms:modified>
</cp:coreProperties>
</file>