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93" r:id="rId4"/>
    <p:sldId id="294" r:id="rId5"/>
    <p:sldId id="295" r:id="rId6"/>
    <p:sldId id="29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6" autoAdjust="0"/>
    <p:restoredTop sz="94656"/>
  </p:normalViewPr>
  <p:slideViewPr>
    <p:cSldViewPr>
      <p:cViewPr varScale="1">
        <p:scale>
          <a:sx n="107" d="100"/>
          <a:sy n="107" d="100"/>
        </p:scale>
        <p:origin x="174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7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9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8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7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1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0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4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6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0AE4-B644-4B5C-AC4B-7B12BDCF7A9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4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30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0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74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0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493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全屏显示(4:3)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New Heart Music Ministries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Czarina Cheng</dc:creator>
  <cp:lastModifiedBy>单丹</cp:lastModifiedBy>
  <cp:revision>7</cp:revision>
  <dcterms:created xsi:type="dcterms:W3CDTF">2017-03-01T02:58:32Z</dcterms:created>
  <dcterms:modified xsi:type="dcterms:W3CDTF">2017-03-21T02:36:37Z</dcterms:modified>
</cp:coreProperties>
</file>