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</p:sldMasterIdLst>
  <p:sldIdLst>
    <p:sldId id="261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99"/>
    <a:srgbClr val="FF66CC"/>
    <a:srgbClr val="E4C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523" autoAdjust="0"/>
    <p:restoredTop sz="95494" autoAdjust="0"/>
  </p:normalViewPr>
  <p:slideViewPr>
    <p:cSldViewPr snapToGrid="0">
      <p:cViewPr varScale="1">
        <p:scale>
          <a:sx n="112" d="100"/>
          <a:sy n="112" d="100"/>
        </p:scale>
        <p:origin x="4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C0A0-CB4C-4B85-ABD1-CDCCAEA6976D}" type="datetimeFigureOut">
              <a:rPr lang="zh-CN" altLang="en-US" smtClean="0"/>
              <a:t>2015/5/22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1CF1-1058-41DB-8CE5-FF15F596DB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5688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C0A0-CB4C-4B85-ABD1-CDCCAEA6976D}" type="datetimeFigureOut">
              <a:rPr lang="zh-CN" altLang="en-US" smtClean="0"/>
              <a:t>2015/5/22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1CF1-1058-41DB-8CE5-FF15F596DB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9598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E2B44-C45A-49D4-B94F-2C35F2BF3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CC0A0-CB4C-4B85-ABD1-CDCCAEA6976D}" type="datetimeFigureOut">
              <a:rPr lang="zh-CN" altLang="en-US" smtClean="0"/>
              <a:t>2015/5/22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91CF1-1058-41DB-8CE5-FF15F596DB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231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CC0A0-CB4C-4B85-ABD1-CDCCAEA6976D}" type="datetimeFigureOut">
              <a:rPr lang="zh-CN" altLang="en-US" smtClean="0"/>
              <a:t>2015/5/22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91CF1-1058-41DB-8CE5-FF15F596DB10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8316" b="1903"/>
          <a:stretch/>
        </p:blipFill>
        <p:spPr>
          <a:xfrm>
            <a:off x="1" y="0"/>
            <a:ext cx="9144000" cy="6863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365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3"/>
          <p:cNvSpPr txBox="1">
            <a:spLocks noChangeAspect="1"/>
          </p:cNvSpPr>
          <p:nvPr/>
        </p:nvSpPr>
        <p:spPr>
          <a:xfrm>
            <a:off x="0" y="0"/>
            <a:ext cx="9144000" cy="1008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900" kern="1200">
                <a:solidFill>
                  <a:srgbClr val="FF7401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</a:lstStyle>
          <a:p>
            <a:r>
              <a:rPr lang="zh-CN" altLang="en-US" sz="5000" b="1" dirty="0" smtClean="0">
                <a:solidFill>
                  <a:srgbClr val="F79646">
                    <a:lumMod val="75000"/>
                  </a:srgbClr>
                </a:solidFill>
              </a:rPr>
              <a:t>惟独基督 </a:t>
            </a:r>
            <a:r>
              <a:rPr kumimoji="1" lang="en-US" altLang="zh-CN" sz="4400" b="1" dirty="0" smtClean="0">
                <a:solidFill>
                  <a:srgbClr val="F79646">
                    <a:lumMod val="75000"/>
                  </a:srgbClr>
                </a:solidFill>
              </a:rPr>
              <a:t>(1/4)</a:t>
            </a:r>
            <a:endParaRPr kumimoji="1" lang="zh-CN" altLang="en-US" sz="4400" b="1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7" name="内容占位符 4"/>
          <p:cNvSpPr txBox="1">
            <a:spLocks noChangeAspect="1"/>
          </p:cNvSpPr>
          <p:nvPr/>
        </p:nvSpPr>
        <p:spPr>
          <a:xfrm>
            <a:off x="0" y="864000"/>
            <a:ext cx="9144000" cy="4328486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742950" indent="-28575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11430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16002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20574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kumimoji="1" lang="zh-CN" altLang="en-US" sz="4300" b="1" dirty="0">
                <a:solidFill>
                  <a:sysClr val="windowText" lastClr="000000"/>
                </a:solidFill>
              </a:rPr>
              <a:t>惟独基督是我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盼望 我</a:t>
            </a:r>
            <a:r>
              <a:rPr kumimoji="1" lang="zh-CN" altLang="en-US" sz="4300" b="1" dirty="0">
                <a:solidFill>
                  <a:sysClr val="windowText" lastClr="000000"/>
                </a:solidFill>
              </a:rPr>
              <a:t>的明灯诗歌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力量</a:t>
            </a:r>
            <a:endParaRPr kumimoji="1" lang="zh-CN" altLang="en-US" sz="4300" b="1" dirty="0">
              <a:solidFill>
                <a:sysClr val="windowText" lastClr="000000"/>
              </a:solidFill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kumimoji="1" lang="zh-CN" altLang="en-US" sz="4300" b="1" dirty="0">
                <a:solidFill>
                  <a:sysClr val="windowText" lastClr="000000"/>
                </a:solidFill>
              </a:rPr>
              <a:t>这房角石为我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根基 面对</a:t>
            </a:r>
            <a:r>
              <a:rPr kumimoji="1" lang="zh-CN" altLang="en-US" sz="4300" b="1" dirty="0">
                <a:solidFill>
                  <a:sysClr val="windowText" lastClr="000000"/>
                </a:solidFill>
              </a:rPr>
              <a:t>风暴也不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摇动</a:t>
            </a:r>
            <a:endParaRPr kumimoji="1" lang="zh-CN" altLang="en-US" sz="4300" b="1" dirty="0">
              <a:solidFill>
                <a:sysClr val="windowText" lastClr="000000"/>
              </a:solidFill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kumimoji="1" lang="zh-CN" altLang="en-US" sz="4300" b="1" dirty="0">
                <a:solidFill>
                  <a:sysClr val="windowText" lastClr="000000"/>
                </a:solidFill>
              </a:rPr>
              <a:t>无比大爱最深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平安 恐惧</a:t>
            </a:r>
            <a:r>
              <a:rPr kumimoji="1" lang="zh-CN" altLang="en-US" sz="4300" b="1" dirty="0">
                <a:solidFill>
                  <a:sysClr val="windowText" lastClr="000000"/>
                </a:solidFill>
              </a:rPr>
              <a:t>除尽挣扎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止息</a:t>
            </a:r>
            <a:endParaRPr kumimoji="1" lang="zh-CN" altLang="en-US" sz="4300" b="1" dirty="0">
              <a:solidFill>
                <a:sysClr val="windowText" lastClr="000000"/>
              </a:solidFill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kumimoji="1" lang="zh-CN" altLang="en-US" sz="4300" b="1" dirty="0">
                <a:solidFill>
                  <a:sysClr val="windowText" lastClr="000000"/>
                </a:solidFill>
              </a:rPr>
              <a:t>作我安慰作我万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有 靠</a:t>
            </a:r>
            <a:r>
              <a:rPr kumimoji="1" lang="zh-CN" altLang="en-US" sz="4300" b="1" dirty="0">
                <a:solidFill>
                  <a:sysClr val="windowText" lastClr="000000"/>
                </a:solidFill>
              </a:rPr>
              <a:t>主大爱我能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站立</a:t>
            </a:r>
            <a:endParaRPr kumimoji="1" lang="zh-CN" altLang="en-US" sz="43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112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3"/>
          <p:cNvSpPr txBox="1">
            <a:spLocks noChangeAspect="1"/>
          </p:cNvSpPr>
          <p:nvPr/>
        </p:nvSpPr>
        <p:spPr>
          <a:xfrm>
            <a:off x="0" y="0"/>
            <a:ext cx="9144000" cy="1008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900" kern="1200">
                <a:solidFill>
                  <a:srgbClr val="FF7401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</a:lstStyle>
          <a:p>
            <a:r>
              <a:rPr lang="zh-CN" altLang="en-US" sz="5000" b="1" dirty="0" smtClean="0">
                <a:solidFill>
                  <a:srgbClr val="F79646">
                    <a:lumMod val="75000"/>
                  </a:srgbClr>
                </a:solidFill>
              </a:rPr>
              <a:t>惟独基督 </a:t>
            </a:r>
            <a:r>
              <a:rPr kumimoji="1" lang="en-US" altLang="zh-CN" sz="4400" b="1" dirty="0" smtClean="0">
                <a:solidFill>
                  <a:srgbClr val="F79646">
                    <a:lumMod val="75000"/>
                  </a:srgbClr>
                </a:solidFill>
              </a:rPr>
              <a:t>(2/4)</a:t>
            </a:r>
            <a:endParaRPr kumimoji="1" lang="zh-CN" altLang="en-US" sz="4400" b="1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7" name="内容占位符 4"/>
          <p:cNvSpPr txBox="1">
            <a:spLocks noChangeAspect="1"/>
          </p:cNvSpPr>
          <p:nvPr/>
        </p:nvSpPr>
        <p:spPr>
          <a:xfrm>
            <a:off x="0" y="864000"/>
            <a:ext cx="9144000" cy="4328486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742950" indent="-28575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11430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16002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20574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kumimoji="1" lang="zh-CN" altLang="en-US" sz="4300" b="1" dirty="0">
                <a:solidFill>
                  <a:sysClr val="windowText" lastClr="000000"/>
                </a:solidFill>
              </a:rPr>
              <a:t>惟独基督道成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肉身 永恒</a:t>
            </a:r>
            <a:r>
              <a:rPr kumimoji="1" lang="zh-CN" altLang="en-US" sz="4300" b="1" dirty="0">
                <a:solidFill>
                  <a:sysClr val="windowText" lastClr="000000"/>
                </a:solidFill>
              </a:rPr>
              <a:t>真道降生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马槽</a:t>
            </a:r>
            <a:endParaRPr kumimoji="1" lang="zh-CN" altLang="en-US" sz="4300" b="1" dirty="0">
              <a:solidFill>
                <a:sysClr val="windowText" lastClr="000000"/>
              </a:solidFill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kumimoji="1" lang="zh-CN" altLang="en-US" sz="4300" b="1" dirty="0">
                <a:solidFill>
                  <a:sysClr val="windowText" lastClr="000000"/>
                </a:solidFill>
              </a:rPr>
              <a:t>如此大爱属天公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义 却</a:t>
            </a:r>
            <a:r>
              <a:rPr kumimoji="1" lang="zh-CN" altLang="en-US" sz="4300" b="1" dirty="0">
                <a:solidFill>
                  <a:sysClr val="windowText" lastClr="000000"/>
                </a:solidFill>
              </a:rPr>
              <a:t>被罪人藐视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厌弃</a:t>
            </a:r>
            <a:endParaRPr kumimoji="1" lang="zh-CN" altLang="en-US" sz="4300" b="1" dirty="0">
              <a:solidFill>
                <a:sysClr val="windowText" lastClr="000000"/>
              </a:solidFill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kumimoji="1" lang="zh-CN" altLang="en-US" sz="4300" b="1" dirty="0">
                <a:solidFill>
                  <a:sysClr val="windowText" lastClr="000000"/>
                </a:solidFill>
              </a:rPr>
              <a:t>直到救主舍身十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架 神</a:t>
            </a:r>
            <a:r>
              <a:rPr kumimoji="1" lang="zh-CN" altLang="en-US" sz="4300" b="1" dirty="0">
                <a:solidFill>
                  <a:sysClr val="windowText" lastClr="000000"/>
                </a:solidFill>
              </a:rPr>
              <a:t>的震怒才得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平息</a:t>
            </a:r>
            <a:endParaRPr kumimoji="1" lang="zh-CN" altLang="en-US" sz="4300" b="1" dirty="0">
              <a:solidFill>
                <a:sysClr val="windowText" lastClr="000000"/>
              </a:solidFill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kumimoji="1" lang="zh-CN" altLang="en-US" sz="4300" b="1" dirty="0">
                <a:solidFill>
                  <a:sysClr val="windowText" lastClr="000000"/>
                </a:solidFill>
              </a:rPr>
              <a:t>在基督里罪被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涂抹 藉祂的</a:t>
            </a:r>
            <a:r>
              <a:rPr kumimoji="1" lang="zh-CN" altLang="en-US" sz="4300" b="1" dirty="0">
                <a:solidFill>
                  <a:sysClr val="windowText" lastClr="000000"/>
                </a:solidFill>
              </a:rPr>
              <a:t>死我得称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义</a:t>
            </a:r>
            <a:endParaRPr kumimoji="1" lang="zh-CN" altLang="en-US" sz="43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682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3"/>
          <p:cNvSpPr txBox="1">
            <a:spLocks noChangeAspect="1"/>
          </p:cNvSpPr>
          <p:nvPr/>
        </p:nvSpPr>
        <p:spPr>
          <a:xfrm>
            <a:off x="0" y="0"/>
            <a:ext cx="9144000" cy="1008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900" kern="1200">
                <a:solidFill>
                  <a:srgbClr val="FF7401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</a:lstStyle>
          <a:p>
            <a:r>
              <a:rPr lang="zh-CN" altLang="en-US" sz="5000" b="1" dirty="0" smtClean="0">
                <a:solidFill>
                  <a:srgbClr val="F79646">
                    <a:lumMod val="75000"/>
                  </a:srgbClr>
                </a:solidFill>
              </a:rPr>
              <a:t>惟独基督 </a:t>
            </a:r>
            <a:r>
              <a:rPr kumimoji="1" lang="en-US" altLang="zh-CN" sz="4400" b="1" dirty="0" smtClean="0">
                <a:solidFill>
                  <a:srgbClr val="F79646">
                    <a:lumMod val="75000"/>
                  </a:srgbClr>
                </a:solidFill>
              </a:rPr>
              <a:t>(3/4)</a:t>
            </a:r>
            <a:endParaRPr kumimoji="1" lang="zh-CN" altLang="en-US" sz="4400" b="1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7" name="内容占位符 4"/>
          <p:cNvSpPr txBox="1">
            <a:spLocks noChangeAspect="1"/>
          </p:cNvSpPr>
          <p:nvPr/>
        </p:nvSpPr>
        <p:spPr>
          <a:xfrm>
            <a:off x="0" y="864000"/>
            <a:ext cx="9144000" cy="4328486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742950" indent="-28575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11430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16002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20574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kumimoji="1" lang="zh-CN" altLang="en-US" sz="4300" b="1" dirty="0">
                <a:solidFill>
                  <a:sysClr val="windowText" lastClr="000000"/>
                </a:solidFill>
              </a:rPr>
              <a:t>在墓穴中我主躺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卧 生命</a:t>
            </a:r>
            <a:r>
              <a:rPr kumimoji="1" lang="zh-CN" altLang="en-US" sz="4300" b="1" dirty="0">
                <a:solidFill>
                  <a:sysClr val="windowText" lastClr="000000"/>
                </a:solidFill>
              </a:rPr>
              <a:t>之光黑暗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淹没</a:t>
            </a:r>
            <a:endParaRPr kumimoji="1" lang="zh-CN" altLang="en-US" sz="4300" b="1" dirty="0">
              <a:solidFill>
                <a:sysClr val="windowText" lastClr="000000"/>
              </a:solidFill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kumimoji="1" lang="zh-CN" altLang="en-US" sz="4300" b="1" dirty="0">
                <a:solidFill>
                  <a:sysClr val="windowText" lastClr="000000"/>
                </a:solidFill>
              </a:rPr>
              <a:t>祂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却</a:t>
            </a:r>
            <a:r>
              <a:rPr kumimoji="1" lang="zh-CN" altLang="en-US" sz="4300" b="1" dirty="0">
                <a:solidFill>
                  <a:sysClr val="windowText" lastClr="000000"/>
                </a:solidFill>
              </a:rPr>
              <a:t>复生彻底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得胜 冲破</a:t>
            </a:r>
            <a:r>
              <a:rPr kumimoji="1" lang="zh-CN" altLang="en-US" sz="4300" b="1" dirty="0">
                <a:solidFill>
                  <a:sysClr val="windowText" lastClr="000000"/>
                </a:solidFill>
              </a:rPr>
              <a:t>死荫王权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永恒</a:t>
            </a:r>
            <a:endParaRPr kumimoji="1" lang="zh-CN" altLang="en-US" sz="4300" b="1" dirty="0">
              <a:solidFill>
                <a:sysClr val="windowText" lastClr="000000"/>
              </a:solidFill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祂今</a:t>
            </a:r>
            <a:r>
              <a:rPr kumimoji="1" lang="zh-CN" altLang="en-US" sz="4300" b="1" dirty="0">
                <a:solidFill>
                  <a:sysClr val="windowText" lastClr="000000"/>
                </a:solidFill>
              </a:rPr>
              <a:t>站立在荣耀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里 罪恶毒钩完全</a:t>
            </a:r>
            <a:r>
              <a:rPr kumimoji="1" lang="zh-CN" altLang="en-US" sz="4300" b="1" dirty="0">
                <a:solidFill>
                  <a:sysClr val="windowText" lastClr="000000"/>
                </a:solidFill>
              </a:rPr>
              <a:t>除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弃</a:t>
            </a:r>
            <a:endParaRPr kumimoji="1" lang="zh-CN" altLang="en-US" sz="4300" b="1" dirty="0">
              <a:solidFill>
                <a:sysClr val="windowText" lastClr="000000"/>
              </a:solidFill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kumimoji="1" lang="zh-CN" altLang="en-US" sz="4300" b="1" dirty="0">
                <a:solidFill>
                  <a:sysClr val="windowText" lastClr="000000"/>
                </a:solidFill>
              </a:rPr>
              <a:t>因我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属祂祂也</a:t>
            </a:r>
            <a:r>
              <a:rPr kumimoji="1" lang="zh-CN" altLang="en-US" sz="4300" b="1" dirty="0">
                <a:solidFill>
                  <a:sysClr val="windowText" lastClr="000000"/>
                </a:solidFill>
              </a:rPr>
              <a:t>属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我 基督</a:t>
            </a:r>
            <a:r>
              <a:rPr kumimoji="1" lang="zh-CN" altLang="en-US" sz="4300" b="1" dirty="0">
                <a:solidFill>
                  <a:sysClr val="windowText" lastClr="000000"/>
                </a:solidFill>
              </a:rPr>
              <a:t>宝血把我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遮蔽</a:t>
            </a:r>
            <a:endParaRPr kumimoji="1" lang="zh-CN" altLang="en-US" sz="43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793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3"/>
          <p:cNvSpPr txBox="1">
            <a:spLocks noChangeAspect="1"/>
          </p:cNvSpPr>
          <p:nvPr/>
        </p:nvSpPr>
        <p:spPr>
          <a:xfrm>
            <a:off x="0" y="0"/>
            <a:ext cx="9144000" cy="1008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900" kern="1200">
                <a:solidFill>
                  <a:srgbClr val="FF7401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</a:lstStyle>
          <a:p>
            <a:r>
              <a:rPr lang="zh-CN" altLang="en-US" sz="5000" b="1" dirty="0" smtClean="0">
                <a:solidFill>
                  <a:srgbClr val="F79646">
                    <a:lumMod val="75000"/>
                  </a:srgbClr>
                </a:solidFill>
              </a:rPr>
              <a:t>惟独基督 </a:t>
            </a:r>
            <a:r>
              <a:rPr kumimoji="1" lang="en-US" altLang="zh-CN" sz="4400" b="1" dirty="0" smtClean="0">
                <a:solidFill>
                  <a:srgbClr val="F79646">
                    <a:lumMod val="75000"/>
                  </a:srgbClr>
                </a:solidFill>
              </a:rPr>
              <a:t>(4/4)</a:t>
            </a:r>
            <a:endParaRPr kumimoji="1" lang="zh-CN" altLang="en-US" sz="4400" b="1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7" name="内容占位符 4"/>
          <p:cNvSpPr txBox="1">
            <a:spLocks noChangeAspect="1"/>
          </p:cNvSpPr>
          <p:nvPr/>
        </p:nvSpPr>
        <p:spPr>
          <a:xfrm>
            <a:off x="0" y="864000"/>
            <a:ext cx="9144000" cy="4328486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742950" indent="-28575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11430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16002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20574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kumimoji="1" lang="zh-CN" altLang="en-US" sz="4300" b="1" dirty="0">
                <a:solidFill>
                  <a:sysClr val="windowText" lastClr="000000"/>
                </a:solidFill>
              </a:rPr>
              <a:t>一生无恐遇死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不怕 基督</a:t>
            </a:r>
            <a:r>
              <a:rPr kumimoji="1" lang="zh-CN" altLang="en-US" sz="4300" b="1" dirty="0">
                <a:solidFill>
                  <a:sysClr val="windowText" lastClr="000000"/>
                </a:solidFill>
              </a:rPr>
              <a:t>大能在我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心里</a:t>
            </a:r>
            <a:endParaRPr kumimoji="1" lang="zh-CN" altLang="en-US" sz="4300" b="1" dirty="0">
              <a:solidFill>
                <a:sysClr val="windowText" lastClr="000000"/>
              </a:solidFill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kumimoji="1" lang="zh-CN" altLang="en-US" sz="4300" b="1" dirty="0">
                <a:solidFill>
                  <a:sysClr val="windowText" lastClr="000000"/>
                </a:solidFill>
              </a:rPr>
              <a:t>从母胎起直到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安息 我</a:t>
            </a:r>
            <a:r>
              <a:rPr kumimoji="1" lang="zh-CN" altLang="en-US" sz="4300" b="1" dirty="0">
                <a:solidFill>
                  <a:sysClr val="windowText" lastClr="000000"/>
                </a:solidFill>
              </a:rPr>
              <a:t>的一生耶稣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做主</a:t>
            </a:r>
            <a:endParaRPr kumimoji="1" lang="zh-CN" altLang="en-US" sz="4300" b="1" dirty="0">
              <a:solidFill>
                <a:sysClr val="windowText" lastClr="000000"/>
              </a:solidFill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kumimoji="1" lang="zh-CN" altLang="en-US" sz="4300" b="1" dirty="0">
                <a:solidFill>
                  <a:sysClr val="windowText" lastClr="000000"/>
                </a:solidFill>
              </a:rPr>
              <a:t>阴间权势恶人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计谋 永不</a:t>
            </a:r>
            <a:r>
              <a:rPr kumimoji="1" lang="zh-CN" altLang="en-US" sz="4300" b="1" dirty="0">
                <a:solidFill>
                  <a:sysClr val="windowText" lastClr="000000"/>
                </a:solidFill>
              </a:rPr>
              <a:t>使我与主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远离</a:t>
            </a:r>
            <a:endParaRPr kumimoji="1" lang="zh-CN" altLang="en-US" sz="4300" b="1" dirty="0">
              <a:solidFill>
                <a:sysClr val="windowText" lastClr="000000"/>
              </a:solidFill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kumimoji="1" lang="zh-CN" altLang="en-US" sz="4300" b="1" dirty="0">
                <a:solidFill>
                  <a:sysClr val="windowText" lastClr="000000"/>
                </a:solidFill>
              </a:rPr>
              <a:t>到主再来到我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安息 靠</a:t>
            </a:r>
            <a:r>
              <a:rPr kumimoji="1" lang="zh-CN" altLang="en-US" sz="4300" b="1" dirty="0">
                <a:solidFill>
                  <a:sysClr val="windowText" lastClr="000000"/>
                </a:solidFill>
              </a:rPr>
              <a:t>主大能我永</a:t>
            </a:r>
            <a:r>
              <a:rPr kumimoji="1" lang="zh-CN" altLang="en-US" sz="4300" b="1" dirty="0" smtClean="0">
                <a:solidFill>
                  <a:sysClr val="windowText" lastClr="000000"/>
                </a:solidFill>
              </a:rPr>
              <a:t>站立</a:t>
            </a:r>
            <a:endParaRPr kumimoji="1" lang="zh-CN" altLang="en-US" sz="43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920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spect="1" noChangeArrowheads="1"/>
          </p:cNvSpPr>
          <p:nvPr/>
        </p:nvSpPr>
        <p:spPr bwMode="auto">
          <a:xfrm>
            <a:off x="0" y="720725"/>
            <a:ext cx="9144000" cy="478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zh-CN" altLang="en-US" sz="3500" b="1" dirty="0">
                <a:latin typeface="黑体" pitchFamily="2" charset="-122"/>
                <a:ea typeface="黑体" pitchFamily="2" charset="-122"/>
              </a:rPr>
              <a:t>我在世上虽有苦难</a:t>
            </a:r>
          </a:p>
          <a:p>
            <a:pPr algn="ctr">
              <a:lnSpc>
                <a:spcPct val="110000"/>
              </a:lnSpc>
              <a:defRPr/>
            </a:pPr>
            <a:r>
              <a:rPr lang="zh-CN" altLang="en-US" sz="3500" b="1" dirty="0">
                <a:latin typeface="黑体" pitchFamily="2" charset="-122"/>
                <a:ea typeface="黑体" pitchFamily="2" charset="-122"/>
              </a:rPr>
              <a:t>人生道路多有坎坷</a:t>
            </a:r>
          </a:p>
          <a:p>
            <a:pPr algn="ctr">
              <a:lnSpc>
                <a:spcPct val="110000"/>
              </a:lnSpc>
              <a:defRPr/>
            </a:pPr>
            <a:r>
              <a:rPr lang="zh-CN" altLang="en-US" sz="3500" b="1" dirty="0">
                <a:latin typeface="黑体" pitchFamily="2" charset="-122"/>
                <a:ea typeface="黑体" pitchFamily="2" charset="-122"/>
              </a:rPr>
              <a:t>但我们的主已胜过世界</a:t>
            </a:r>
          </a:p>
          <a:p>
            <a:pPr algn="ctr">
              <a:lnSpc>
                <a:spcPct val="110000"/>
              </a:lnSpc>
              <a:defRPr/>
            </a:pPr>
            <a:r>
              <a:rPr lang="zh-CN" altLang="en-US" sz="3500" b="1" dirty="0">
                <a:latin typeface="黑体" pitchFamily="2" charset="-122"/>
                <a:ea typeface="黑体" pitchFamily="2" charset="-122"/>
              </a:rPr>
              <a:t>祂应许永与我们同在</a:t>
            </a:r>
            <a:endParaRPr lang="en-US" altLang="zh-CN" sz="3500" b="1" dirty="0">
              <a:latin typeface="黑体" pitchFamily="2" charset="-122"/>
              <a:ea typeface="黑体" pitchFamily="2" charset="-122"/>
            </a:endParaRPr>
          </a:p>
          <a:p>
            <a:pPr algn="ctr">
              <a:lnSpc>
                <a:spcPct val="110000"/>
              </a:lnSpc>
              <a:defRPr/>
            </a:pPr>
            <a:r>
              <a:rPr lang="zh-CN" altLang="en-US" sz="3500" b="1" dirty="0">
                <a:latin typeface="黑体" pitchFamily="2" charset="-122"/>
                <a:ea typeface="黑体" pitchFamily="2" charset="-122"/>
              </a:rPr>
              <a:t>** 哦让圣灵引导我的心</a:t>
            </a:r>
          </a:p>
          <a:p>
            <a:pPr algn="ctr">
              <a:lnSpc>
                <a:spcPct val="110000"/>
              </a:lnSpc>
              <a:defRPr/>
            </a:pPr>
            <a:r>
              <a:rPr lang="zh-CN" altLang="en-US" sz="3500" b="1" dirty="0">
                <a:latin typeface="黑体" pitchFamily="2" charset="-122"/>
                <a:ea typeface="黑体" pitchFamily="2" charset="-122"/>
              </a:rPr>
              <a:t>让主爱成为我的动力</a:t>
            </a:r>
          </a:p>
          <a:p>
            <a:pPr algn="ctr">
              <a:lnSpc>
                <a:spcPct val="110000"/>
              </a:lnSpc>
              <a:defRPr/>
            </a:pPr>
            <a:r>
              <a:rPr lang="zh-CN" altLang="en-US" sz="3500" b="1" dirty="0">
                <a:latin typeface="黑体" pitchFamily="2" charset="-122"/>
                <a:ea typeface="黑体" pitchFamily="2" charset="-122"/>
              </a:rPr>
              <a:t>愿我们所做的一切</a:t>
            </a:r>
          </a:p>
          <a:p>
            <a:pPr algn="ctr">
              <a:lnSpc>
                <a:spcPct val="110000"/>
              </a:lnSpc>
              <a:defRPr/>
            </a:pPr>
            <a:r>
              <a:rPr lang="zh-CN" altLang="en-US" sz="3500" b="1" dirty="0">
                <a:latin typeface="黑体" pitchFamily="2" charset="-122"/>
                <a:ea typeface="黑体" pitchFamily="2" charset="-122"/>
              </a:rPr>
              <a:t>只为荣耀主圣名</a:t>
            </a: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395288" y="585788"/>
            <a:ext cx="6624637" cy="1587"/>
          </a:xfrm>
          <a:prstGeom prst="line">
            <a:avLst/>
          </a:prstGeom>
          <a:noFill/>
          <a:ln w="2844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Text Box 5"/>
          <p:cNvSpPr txBox="1">
            <a:spLocks noChangeAspect="1" noChangeArrowheads="1"/>
          </p:cNvSpPr>
          <p:nvPr/>
        </p:nvSpPr>
        <p:spPr bwMode="auto">
          <a:xfrm>
            <a:off x="7315200" y="98425"/>
            <a:ext cx="14335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000" dirty="0" smtClean="0"/>
              <a:t>Page:1/2</a:t>
            </a:r>
          </a:p>
        </p:txBody>
      </p:sp>
      <p:sp>
        <p:nvSpPr>
          <p:cNvPr id="10" name="Rectangle 2"/>
          <p:cNvSpPr>
            <a:spLocks noChangeAspect="1" noChangeArrowheads="1"/>
          </p:cNvSpPr>
          <p:nvPr/>
        </p:nvSpPr>
        <p:spPr bwMode="auto">
          <a:xfrm>
            <a:off x="395288" y="36513"/>
            <a:ext cx="4176712" cy="525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zh-CN" altLang="en-US" sz="2800" b="1" dirty="0">
                <a:latin typeface="+mn-ea"/>
                <a:ea typeface="+mn-ea"/>
              </a:rPr>
              <a:t>鼓舞</a:t>
            </a:r>
            <a:endParaRPr lang="zh-CN" sz="28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6880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spect="1" noChangeArrowheads="1"/>
          </p:cNvSpPr>
          <p:nvPr/>
        </p:nvSpPr>
        <p:spPr bwMode="auto">
          <a:xfrm>
            <a:off x="0" y="720725"/>
            <a:ext cx="9144000" cy="478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zh-CN" altLang="en-US" sz="3500" b="1" dirty="0">
                <a:latin typeface="黑体" pitchFamily="2" charset="-122"/>
                <a:ea typeface="黑体" pitchFamily="2" charset="-122"/>
              </a:rPr>
              <a:t>我要跑那当跑的路</a:t>
            </a:r>
          </a:p>
          <a:p>
            <a:pPr algn="ctr">
              <a:lnSpc>
                <a:spcPct val="110000"/>
              </a:lnSpc>
              <a:defRPr/>
            </a:pPr>
            <a:r>
              <a:rPr lang="zh-CN" altLang="en-US" sz="3500" b="1" dirty="0">
                <a:latin typeface="黑体" pitchFamily="2" charset="-122"/>
                <a:ea typeface="黑体" pitchFamily="2" charset="-122"/>
              </a:rPr>
              <a:t>也要打那美好的仗</a:t>
            </a:r>
          </a:p>
          <a:p>
            <a:pPr algn="ctr">
              <a:lnSpc>
                <a:spcPct val="110000"/>
              </a:lnSpc>
              <a:defRPr/>
            </a:pPr>
            <a:r>
              <a:rPr lang="zh-CN" altLang="en-US" sz="3500" b="1" dirty="0">
                <a:latin typeface="黑体" pitchFamily="2" charset="-122"/>
                <a:ea typeface="黑体" pitchFamily="2" charset="-122"/>
              </a:rPr>
              <a:t>因有见证人环绕如云彩</a:t>
            </a:r>
          </a:p>
          <a:p>
            <a:pPr algn="ctr">
              <a:lnSpc>
                <a:spcPct val="110000"/>
              </a:lnSpc>
              <a:defRPr/>
            </a:pPr>
            <a:r>
              <a:rPr lang="zh-CN" altLang="en-US" sz="3500" b="1" dirty="0">
                <a:latin typeface="黑体" pitchFamily="2" charset="-122"/>
                <a:ea typeface="黑体" pitchFamily="2" charset="-122"/>
              </a:rPr>
              <a:t>靠主我可以刚强壮胆</a:t>
            </a:r>
            <a:endParaRPr lang="en-US" altLang="zh-CN" sz="3500" b="1" dirty="0">
              <a:latin typeface="黑体" pitchFamily="2" charset="-122"/>
              <a:ea typeface="黑体" pitchFamily="2" charset="-122"/>
            </a:endParaRPr>
          </a:p>
          <a:p>
            <a:pPr algn="ctr">
              <a:lnSpc>
                <a:spcPct val="110000"/>
              </a:lnSpc>
              <a:defRPr/>
            </a:pPr>
            <a:r>
              <a:rPr lang="zh-CN" altLang="en-US" sz="3500" b="1" dirty="0">
                <a:latin typeface="黑体" pitchFamily="2" charset="-122"/>
                <a:ea typeface="黑体" pitchFamily="2" charset="-122"/>
              </a:rPr>
              <a:t>** 哦让圣灵引导我的心</a:t>
            </a:r>
          </a:p>
          <a:p>
            <a:pPr algn="ctr">
              <a:lnSpc>
                <a:spcPct val="110000"/>
              </a:lnSpc>
              <a:defRPr/>
            </a:pPr>
            <a:r>
              <a:rPr lang="zh-CN" altLang="en-US" sz="3500" b="1" dirty="0">
                <a:latin typeface="黑体" pitchFamily="2" charset="-122"/>
                <a:ea typeface="黑体" pitchFamily="2" charset="-122"/>
              </a:rPr>
              <a:t>让主爱成为我的动力</a:t>
            </a:r>
          </a:p>
          <a:p>
            <a:pPr algn="ctr">
              <a:lnSpc>
                <a:spcPct val="110000"/>
              </a:lnSpc>
              <a:defRPr/>
            </a:pPr>
            <a:r>
              <a:rPr lang="zh-CN" altLang="en-US" sz="3500" b="1" dirty="0">
                <a:latin typeface="黑体" pitchFamily="2" charset="-122"/>
                <a:ea typeface="黑体" pitchFamily="2" charset="-122"/>
              </a:rPr>
              <a:t>愿我们所做的一切</a:t>
            </a:r>
          </a:p>
          <a:p>
            <a:pPr algn="ctr">
              <a:lnSpc>
                <a:spcPct val="110000"/>
              </a:lnSpc>
              <a:defRPr/>
            </a:pPr>
            <a:r>
              <a:rPr lang="zh-CN" altLang="en-US" sz="3500" b="1" dirty="0">
                <a:latin typeface="黑体" pitchFamily="2" charset="-122"/>
                <a:ea typeface="黑体" pitchFamily="2" charset="-122"/>
              </a:rPr>
              <a:t>只为荣耀主圣名</a:t>
            </a: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395288" y="585788"/>
            <a:ext cx="6624637" cy="1587"/>
          </a:xfrm>
          <a:prstGeom prst="line">
            <a:avLst/>
          </a:prstGeom>
          <a:noFill/>
          <a:ln w="28440">
            <a:solidFill>
              <a:schemeClr val="bg2">
                <a:lumMod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Text Box 5"/>
          <p:cNvSpPr txBox="1">
            <a:spLocks noChangeAspect="1" noChangeArrowheads="1"/>
          </p:cNvSpPr>
          <p:nvPr/>
        </p:nvSpPr>
        <p:spPr bwMode="auto">
          <a:xfrm>
            <a:off x="7315200" y="98425"/>
            <a:ext cx="14335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000" dirty="0" smtClean="0"/>
              <a:t>Page:2/2</a:t>
            </a:r>
          </a:p>
        </p:txBody>
      </p:sp>
      <p:sp>
        <p:nvSpPr>
          <p:cNvPr id="10" name="Rectangle 2"/>
          <p:cNvSpPr>
            <a:spLocks noChangeAspect="1" noChangeArrowheads="1"/>
          </p:cNvSpPr>
          <p:nvPr/>
        </p:nvSpPr>
        <p:spPr bwMode="auto">
          <a:xfrm>
            <a:off x="395288" y="36513"/>
            <a:ext cx="4176712" cy="525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zh-CN" altLang="en-US" sz="2800" b="1" dirty="0">
                <a:latin typeface="+mn-ea"/>
                <a:ea typeface="+mn-ea"/>
              </a:rPr>
              <a:t>鼓舞</a:t>
            </a:r>
            <a:endParaRPr lang="zh-CN" sz="28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8095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318</Words>
  <Application>Microsoft Office PowerPoint</Application>
  <PresentationFormat>全屏显示(4:3)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黑体</vt:lpstr>
      <vt:lpstr>宋体</vt:lpstr>
      <vt:lpstr>微软雅黑</vt:lpstr>
      <vt:lpstr>Arial</vt:lpstr>
      <vt:lpstr>Calibri</vt:lpstr>
      <vt:lpstr>Calibri Light</vt:lpstr>
      <vt:lpstr>1_Office 主题</vt:lpstr>
      <vt:lpstr>2_Office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天约长青团契</dc:title>
  <dc:creator>Bonnie Xu</dc:creator>
  <cp:lastModifiedBy>SHAN DAN</cp:lastModifiedBy>
  <cp:revision>24</cp:revision>
  <dcterms:created xsi:type="dcterms:W3CDTF">2015-04-19T23:35:32Z</dcterms:created>
  <dcterms:modified xsi:type="dcterms:W3CDTF">2015-05-22T08:27:06Z</dcterms:modified>
</cp:coreProperties>
</file>