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63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902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46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06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621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9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209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81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752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17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8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1530-98D6-486F-88E9-CBB2E6F21E0D}" type="datetimeFigureOut">
              <a:rPr lang="zh-CN" altLang="en-US" smtClean="0"/>
              <a:t>2017/8/3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39A2-BA80-4B5F-AA3D-C2C5385819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73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5" r="4965"/>
          <a:stretch/>
        </p:blipFill>
        <p:spPr>
          <a:xfrm>
            <a:off x="1520322" y="0"/>
            <a:ext cx="9053085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45323" y="2682082"/>
            <a:ext cx="9406759" cy="1655762"/>
          </a:xfrm>
        </p:spPr>
        <p:txBody>
          <a:bodyPr/>
          <a:lstStyle/>
          <a:p>
            <a:r>
              <a:rPr lang="zh-CN" altLang="en-US" sz="3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</a:t>
            </a:r>
            <a:r>
              <a:rPr lang="zh-CN" altLang="en-US" sz="36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回家</a:t>
            </a:r>
            <a:endParaRPr lang="en-US" altLang="zh-CN" sz="3600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词曲：加百垂克（美）</a:t>
            </a:r>
            <a:endParaRPr lang="en-US" altLang="zh-CN" dirty="0" smtClean="0">
              <a:solidFill>
                <a:schemeClr val="bg1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颂主圣诗</a:t>
            </a:r>
            <a:r>
              <a:rPr lang="en-US" altLang="zh-CN" dirty="0" smtClean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310</a:t>
            </a:r>
            <a:r>
              <a:rPr lang="zh-CN" altLang="en-US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首</a:t>
            </a:r>
          </a:p>
        </p:txBody>
      </p:sp>
    </p:spTree>
    <p:extLst>
      <p:ext uri="{BB962C8B-B14F-4D97-AF65-F5344CB8AC3E}">
        <p14:creationId xmlns:p14="http://schemas.microsoft.com/office/powerpoint/2010/main" val="165269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5" r="4965"/>
          <a:stretch/>
        </p:blipFill>
        <p:spPr>
          <a:xfrm>
            <a:off x="1520322" y="0"/>
            <a:ext cx="9053085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44767" y="1002150"/>
            <a:ext cx="5415454" cy="302489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谁在流荡远离天父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为何不回家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活在罪中终日痛苦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何不就回家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4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9747033" y="5586247"/>
            <a:ext cx="2444968" cy="1271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要回家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词曲：加百垂克（美）</a:t>
            </a:r>
            <a:endParaRPr lang="en-US" altLang="zh-CN" sz="1800" dirty="0" smtClean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颂主圣诗</a:t>
            </a:r>
            <a:r>
              <a:rPr lang="en-US" altLang="zh-CN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310</a:t>
            </a: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首</a:t>
            </a:r>
            <a:endParaRPr lang="zh-CN" altLang="en-US" sz="1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08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5" r="4965"/>
          <a:stretch/>
        </p:blipFill>
        <p:spPr>
          <a:xfrm>
            <a:off x="1520322" y="0"/>
            <a:ext cx="9053085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44766" y="1137198"/>
            <a:ext cx="5436475" cy="3413781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回家吧回家吧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不要在流荡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慈爱天父等你回家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整天在盼望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4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9747033" y="5586247"/>
            <a:ext cx="2444968" cy="1271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要回家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词曲：加百垂克（美）</a:t>
            </a:r>
            <a:endParaRPr lang="en-US" altLang="zh-CN" sz="1800" dirty="0" smtClean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颂主圣诗</a:t>
            </a:r>
            <a:r>
              <a:rPr lang="en-US" altLang="zh-CN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310</a:t>
            </a: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首</a:t>
            </a:r>
            <a:endParaRPr lang="zh-CN" altLang="en-US" sz="1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22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5" r="4965"/>
          <a:stretch/>
        </p:blipFill>
        <p:spPr>
          <a:xfrm>
            <a:off x="1520322" y="0"/>
            <a:ext cx="9053085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7372" y="897542"/>
            <a:ext cx="5251232" cy="52299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我已流荡远离天父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现在要回家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走过悠长罪恶道路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主我要回家</a:t>
            </a: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9747033" y="5586247"/>
            <a:ext cx="2444968" cy="1271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要回家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词曲：加百垂克（美）</a:t>
            </a:r>
            <a:endParaRPr lang="en-US" altLang="zh-CN" sz="1800" dirty="0" smtClean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颂主圣诗</a:t>
            </a:r>
            <a:r>
              <a:rPr lang="en-US" altLang="zh-CN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310</a:t>
            </a: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首</a:t>
            </a:r>
            <a:endParaRPr lang="zh-CN" altLang="en-US" sz="1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07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5" r="4965"/>
          <a:stretch/>
        </p:blipFill>
        <p:spPr>
          <a:xfrm>
            <a:off x="1520322" y="0"/>
            <a:ext cx="9053085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61844" y="800867"/>
            <a:ext cx="5377356" cy="605713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要回家 要回家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不愿在流荡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现在我要归回父家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48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永住父身旁</a:t>
            </a:r>
            <a:endParaRPr lang="zh-CN" altLang="en-US" sz="48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9747033" y="5586247"/>
            <a:ext cx="2444968" cy="1271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要回家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词曲：加百垂克（美）</a:t>
            </a:r>
            <a:endParaRPr lang="en-US" altLang="zh-CN" sz="1800" dirty="0" smtClean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颂主圣诗</a:t>
            </a:r>
            <a:r>
              <a:rPr lang="en-US" altLang="zh-CN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310</a:t>
            </a:r>
            <a:r>
              <a:rPr lang="zh-CN" altLang="en-US" sz="1800" dirty="0" smtClean="0">
                <a:latin typeface="华文仿宋" panose="02010600040101010101" pitchFamily="2" charset="-122"/>
                <a:ea typeface="华文仿宋" panose="02010600040101010101" pitchFamily="2" charset="-122"/>
              </a:rPr>
              <a:t>首</a:t>
            </a:r>
            <a:endParaRPr lang="zh-CN" altLang="en-US" sz="1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35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150</Words>
  <Application>Microsoft Office PowerPoint</Application>
  <PresentationFormat>宽屏</PresentationFormat>
  <Paragraphs>32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黑体</vt:lpstr>
      <vt:lpstr>华文仿宋</vt:lpstr>
      <vt:lpstr>宋体</vt:lpstr>
      <vt:lpstr>Arial</vt:lpstr>
      <vt:lpstr>Calibri</vt:lpstr>
      <vt:lpstr>Calibri Light</vt:lpstr>
      <vt:lpstr>Office 主题</vt:lpstr>
      <vt:lpstr> 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PC</dc:creator>
  <cp:lastModifiedBy>PC</cp:lastModifiedBy>
  <cp:revision>3</cp:revision>
  <dcterms:created xsi:type="dcterms:W3CDTF">2017-08-03T01:39:01Z</dcterms:created>
  <dcterms:modified xsi:type="dcterms:W3CDTF">2017-08-03T02:37:27Z</dcterms:modified>
</cp:coreProperties>
</file>