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2017/8/4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2017/8/4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2017/8/4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2017/8/4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2017/8/4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2017/8/4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2017/8/4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2017/8/4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2017/8/4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2017/8/4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2017/8/4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2017/8/4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8000" dirty="0" smtClean="0"/>
              <a:t>藉我赐</a:t>
            </a:r>
            <a:r>
              <a:rPr kumimoji="1" lang="zh-CN" altLang="en-US" sz="8000" dirty="0"/>
              <a:t>恩福</a:t>
            </a:r>
            <a:endParaRPr kumimoji="1" lang="zh-CN" altLang="en-US" sz="8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 smtClean="0"/>
              <a:t>传统诗歌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3527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79" y="2213412"/>
            <a:ext cx="91392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1.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在尘世生命崎岖</a:t>
            </a:r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道路中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多少人困倦悲伤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黑暗满</a:t>
            </a:r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布</a:t>
            </a:r>
            <a:r>
              <a:rPr lang="en-US" altLang="zh-TW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快</a:t>
            </a:r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把真光照</a:t>
            </a:r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亮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使忧伤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者变欢畅</a:t>
            </a:r>
            <a:endParaRPr lang="en-US" altLang="zh-TW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10997" y="6129643"/>
            <a:ext cx="1818477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1" lang="zh-CN" altLang="en-US" sz="2000" dirty="0">
                <a:solidFill>
                  <a:schemeClr val="tx2">
                    <a:lumMod val="75000"/>
                  </a:schemeClr>
                </a:solidFill>
              </a:rPr>
              <a:t>藉我赐恩福</a:t>
            </a:r>
            <a:r>
              <a:rPr kumimoji="1" lang="en-US" altLang="zh-CN" sz="2000" dirty="0">
                <a:solidFill>
                  <a:schemeClr val="tx2">
                    <a:lumMod val="75000"/>
                  </a:schemeClr>
                </a:solidFill>
              </a:rPr>
              <a:t> 1</a:t>
            </a:r>
            <a:r>
              <a:rPr kumimoji="1" lang="en-US" altLang="zh-CN" sz="2000" dirty="0" smtClean="0">
                <a:solidFill>
                  <a:schemeClr val="tx2">
                    <a:lumMod val="75000"/>
                  </a:schemeClr>
                </a:solidFill>
              </a:rPr>
              <a:t>-6</a:t>
            </a:r>
            <a:endParaRPr kumimoji="1" lang="zh-CN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79" y="2213412"/>
            <a:ext cx="91392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（副）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籍我赐恩福</a:t>
            </a:r>
            <a:r>
              <a:rPr lang="en-US" altLang="zh-TW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籍我赐</a:t>
            </a:r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恩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福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籍我生命</a:t>
            </a:r>
            <a:r>
              <a:rPr lang="en-US" altLang="zh-TW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荣耀</a:t>
            </a:r>
            <a:r>
              <a:rPr lang="zh-CN" altLang="en-US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主名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籍我赐恩福</a:t>
            </a:r>
            <a:r>
              <a:rPr lang="en-US" altLang="zh-TW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救主听</a:t>
            </a:r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我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求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籍我赐恩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福</a:t>
            </a:r>
            <a:r>
              <a:rPr lang="en-US" altLang="zh-TW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使他人得救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10997" y="6129643"/>
            <a:ext cx="1855796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1" lang="zh-CN" altLang="en-US" sz="2000" dirty="0">
                <a:solidFill>
                  <a:schemeClr val="tx2">
                    <a:lumMod val="75000"/>
                  </a:schemeClr>
                </a:solidFill>
              </a:rPr>
              <a:t>藉我赐恩福</a:t>
            </a:r>
            <a:r>
              <a:rPr kumimoji="1" lang="en-US" altLang="zh-CN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1" lang="en-US" altLang="zh-CN" sz="2000" dirty="0" smtClean="0">
                <a:solidFill>
                  <a:schemeClr val="tx2">
                    <a:lumMod val="75000"/>
                  </a:schemeClr>
                </a:solidFill>
              </a:rPr>
              <a:t>2-6</a:t>
            </a:r>
            <a:endParaRPr kumimoji="1" lang="zh-CN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3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79" y="2213412"/>
            <a:ext cx="91392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2</a:t>
            </a:r>
            <a:r>
              <a:rPr lang="en-US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.</a:t>
            </a:r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述说耶稣基督慈爱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故事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述说他赦罪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大能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别人信主要借你去见证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生活时刻象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明灯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10997" y="6129643"/>
            <a:ext cx="1861933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1" lang="zh-CN" altLang="en-US" sz="2000" dirty="0">
                <a:solidFill>
                  <a:schemeClr val="tx2">
                    <a:lumMod val="75000"/>
                  </a:schemeClr>
                </a:solidFill>
              </a:rPr>
              <a:t>藉我赐恩福</a:t>
            </a:r>
            <a:r>
              <a:rPr kumimoji="1" lang="en-US" altLang="zh-CN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1" lang="en-US" altLang="zh-CN" sz="2000" dirty="0" smtClean="0">
                <a:solidFill>
                  <a:schemeClr val="tx2">
                    <a:lumMod val="75000"/>
                  </a:schemeClr>
                </a:solidFill>
              </a:rPr>
              <a:t>3-6</a:t>
            </a:r>
            <a:endParaRPr kumimoji="1" lang="zh-CN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40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79" y="2213412"/>
            <a:ext cx="91392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（副）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籍我赐恩福</a:t>
            </a:r>
            <a:r>
              <a:rPr lang="en-US" altLang="zh-TW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籍我赐</a:t>
            </a:r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恩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福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籍我生命</a:t>
            </a:r>
            <a:r>
              <a:rPr lang="en-US" altLang="zh-TW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荣耀</a:t>
            </a:r>
            <a:r>
              <a:rPr lang="zh-CN" altLang="en-US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主名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籍我赐恩福</a:t>
            </a:r>
            <a:r>
              <a:rPr lang="en-US" altLang="zh-TW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救主听</a:t>
            </a:r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我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求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籍我赐恩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福</a:t>
            </a:r>
            <a:r>
              <a:rPr lang="en-US" altLang="zh-TW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使他人得救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10997" y="6129643"/>
            <a:ext cx="1859150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1" lang="zh-CN" altLang="en-US" sz="2000" dirty="0">
                <a:solidFill>
                  <a:schemeClr val="tx2">
                    <a:lumMod val="75000"/>
                  </a:schemeClr>
                </a:solidFill>
              </a:rPr>
              <a:t>藉我赐恩福</a:t>
            </a:r>
            <a:r>
              <a:rPr kumimoji="1" lang="en-US" altLang="zh-CN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1" lang="zh-CN" altLang="zh-CN" sz="2000" dirty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kumimoji="1" lang="en-US" altLang="zh-CN" sz="2000" dirty="0" smtClean="0">
                <a:solidFill>
                  <a:schemeClr val="tx2">
                    <a:lumMod val="75000"/>
                  </a:schemeClr>
                </a:solidFill>
              </a:rPr>
              <a:t>-6</a:t>
            </a:r>
            <a:endParaRPr kumimoji="1" lang="zh-CN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4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79" y="2213412"/>
            <a:ext cx="91392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3</a:t>
            </a:r>
            <a:r>
              <a:rPr lang="en-US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.</a:t>
            </a:r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既蒙主供应当白白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施与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当爱人象主爱你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对软弱无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助者尽力帮扶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要忠于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主的托付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10997" y="6129643"/>
            <a:ext cx="1818477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1" lang="zh-CN" altLang="en-US" sz="2000" dirty="0">
                <a:solidFill>
                  <a:schemeClr val="tx2">
                    <a:lumMod val="75000"/>
                  </a:schemeClr>
                </a:solidFill>
              </a:rPr>
              <a:t>藉我赐恩福</a:t>
            </a:r>
            <a:r>
              <a:rPr kumimoji="1" lang="en-US" altLang="zh-CN" sz="2000" dirty="0">
                <a:solidFill>
                  <a:schemeClr val="tx2">
                    <a:lumMod val="75000"/>
                  </a:schemeClr>
                </a:solidFill>
              </a:rPr>
              <a:t> 1</a:t>
            </a:r>
            <a:r>
              <a:rPr kumimoji="1" lang="en-US" altLang="zh-CN" sz="2000" dirty="0" smtClean="0">
                <a:solidFill>
                  <a:schemeClr val="tx2">
                    <a:lumMod val="75000"/>
                  </a:schemeClr>
                </a:solidFill>
              </a:rPr>
              <a:t>-6</a:t>
            </a:r>
            <a:endParaRPr kumimoji="1" lang="zh-CN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40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79" y="2213412"/>
            <a:ext cx="91392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（副）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籍我赐恩福</a:t>
            </a:r>
            <a:r>
              <a:rPr lang="en-US" altLang="zh-TW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籍我赐</a:t>
            </a:r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恩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福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籍我生命</a:t>
            </a:r>
            <a:r>
              <a:rPr lang="en-US" altLang="zh-TW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荣耀</a:t>
            </a:r>
            <a:r>
              <a:rPr lang="zh-CN" altLang="en-US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主名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籍我赐恩福</a:t>
            </a:r>
            <a:r>
              <a:rPr lang="en-US" altLang="zh-TW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救主听</a:t>
            </a:r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我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求 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  <a:p>
            <a:pPr algn="ctr"/>
            <a:r>
              <a:rPr lang="zh-TW" altLang="zh-CN" sz="54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籍我赐恩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福</a:t>
            </a:r>
            <a:r>
              <a:rPr lang="en-US" altLang="zh-TW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54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使他人得救</a:t>
            </a:r>
            <a:endParaRPr lang="zh-TW" altLang="zh-CN" sz="54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10997" y="6129643"/>
            <a:ext cx="1857612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1" lang="zh-CN" altLang="en-US" sz="2000" dirty="0">
                <a:solidFill>
                  <a:schemeClr val="tx2">
                    <a:lumMod val="75000"/>
                  </a:schemeClr>
                </a:solidFill>
              </a:rPr>
              <a:t>藉我赐恩福</a:t>
            </a:r>
            <a:r>
              <a:rPr kumimoji="1" lang="en-US" altLang="zh-CN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1" lang="zh-CN" altLang="zh-CN" sz="2000" dirty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kumimoji="1" lang="en-US" altLang="zh-CN" sz="2000" dirty="0" smtClean="0">
                <a:solidFill>
                  <a:schemeClr val="tx2">
                    <a:lumMod val="75000"/>
                  </a:schemeClr>
                </a:solidFill>
              </a:rPr>
              <a:t>-6</a:t>
            </a:r>
            <a:endParaRPr kumimoji="1" lang="zh-CN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4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波形.thmx</Template>
  <TotalTime>28</TotalTime>
  <Words>150</Words>
  <Application>Microsoft Macintosh PowerPoint</Application>
  <PresentationFormat>全屏显示(4:3)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波形</vt:lpstr>
      <vt:lpstr>藉我赐恩福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你的爱不离不弃</dc:title>
  <dc:creator>Wenfang Ouyang</dc:creator>
  <cp:lastModifiedBy>Wenfang Ouyang</cp:lastModifiedBy>
  <cp:revision>15</cp:revision>
  <dcterms:created xsi:type="dcterms:W3CDTF">2017-07-21T03:00:33Z</dcterms:created>
  <dcterms:modified xsi:type="dcterms:W3CDTF">2017-08-04T10:02:32Z</dcterms:modified>
</cp:coreProperties>
</file>