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0" r:id="rId5"/>
    <p:sldId id="264" r:id="rId6"/>
    <p:sldId id="261" r:id="rId7"/>
    <p:sldId id="265" r:id="rId8"/>
    <p:sldId id="262" r:id="rId9"/>
    <p:sldId id="259" r:id="rId10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502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70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815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472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957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173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225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40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11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188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3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A922-8992-4344-9BC9-6DE9FEE38888}" type="datetimeFigureOut">
              <a:rPr kumimoji="1" lang="zh-CN" altLang="en-US" smtClean="0"/>
              <a:t>2017/8/4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BE1C-7C0D-5A47-AB5E-A19992E072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990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162996"/>
            <a:ext cx="9143999" cy="2223975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zh-C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altLang="zh-C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zh-CN" altLang="en-US" sz="80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+mj-ea"/>
                <a:cs typeface="標楷體" pitchFamily="65" charset="-120"/>
              </a:rPr>
              <a:t>十架为我荣耀</a:t>
            </a:r>
            <a:r>
              <a:rPr lang="en-US" altLang="zh-C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 </a:t>
            </a:r>
            <a:endParaRPr lang="zh-TW" altLang="zh-CN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1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209598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1.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求主使我依十架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在彼有生命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水 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由各各他山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流下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白白赐人洗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罪</a:t>
            </a:r>
            <a:endParaRPr lang="zh-TW" altLang="zh-CN" sz="5400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60000"/>
                    <a:lumOff val="40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89205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1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-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60000"/>
                    <a:lumOff val="40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210394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607710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（副）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en-US" altLang="zh-TW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永是我的荣耀 </a:t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我众罪都洗清洁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惟靠耶稣宝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血</a:t>
            </a:r>
            <a:endParaRPr lang="zh-TW" altLang="zh-CN" sz="4800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03036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2-8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178442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209598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2.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与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主同钉十架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和他同葬同活 </a:t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今基督居住我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心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不再是我活着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89205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3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-</a:t>
            </a:r>
            <a:r>
              <a:rPr lang="zh-CN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60000"/>
                    <a:lumOff val="40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221924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607710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（副）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en-US" altLang="zh-TW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永是我的荣耀 </a:t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我众罪都洗清洁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惟靠耶稣宝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血</a:t>
            </a:r>
            <a:endParaRPr lang="zh-TW" altLang="zh-CN" sz="4800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03036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4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-8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178442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209598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3.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立志不传别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的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只传耶稣基督 </a:t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今他为我钉十架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复活作救赎主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89205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5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-</a:t>
            </a:r>
            <a:r>
              <a:rPr lang="zh-CN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60000"/>
                    <a:lumOff val="40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221924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607710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（副）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en-US" altLang="zh-TW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永是我的荣耀 </a:t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我众罪都洗清洁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惟靠耶稣宝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血</a:t>
            </a:r>
            <a:endParaRPr lang="zh-TW" altLang="zh-CN" sz="4800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03036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6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-8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178442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209598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4.</a:t>
            </a: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我愿意别无所夸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但夸救主十架 </a:t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世界对我已钉死</a:t>
            </a: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54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我以死对待它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89205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7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-8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60000"/>
                    <a:lumOff val="40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221924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84517"/>
            <a:ext cx="9144000" cy="4607710"/>
          </a:xfrm>
          <a:solidFill>
            <a:schemeClr val="bg1">
              <a:alpha val="5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（副）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en-US" altLang="zh-TW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十字架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永是我的荣耀 </a:t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我众罪都洗清洁</a:t>
            </a: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/>
            </a:r>
            <a:b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</a:br>
            <a:r>
              <a:rPr lang="zh-TW" altLang="zh-CN" sz="4800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惟靠耶稣宝</a:t>
            </a:r>
            <a:r>
              <a:rPr lang="zh-TW" altLang="zh-CN" sz="4800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血</a:t>
            </a:r>
            <a:endParaRPr lang="zh-TW" altLang="zh-CN" sz="4800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03036" y="62373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十架为我荣</a:t>
            </a:r>
            <a:r>
              <a:rPr lang="zh-CN" altLang="en-US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耀</a:t>
            </a:r>
            <a:r>
              <a:rPr lang="en-US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 </a:t>
            </a:r>
            <a:r>
              <a:rPr lang="zh-CN" altLang="zh-CN" b="1" spc="200" dirty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8</a:t>
            </a:r>
            <a:r>
              <a:rPr lang="en-US" altLang="zh-CN" b="1" spc="200" dirty="0" smtClean="0">
                <a:solidFill>
                  <a:prstClr val="white"/>
                </a:solidFill>
                <a:effectLst>
                  <a:glow rad="127000">
                    <a:schemeClr val="accent2">
                      <a:lumMod val="75000"/>
                    </a:schemeClr>
                  </a:glow>
                  <a:outerShdw blurRad="38100" dist="38100" dir="2700000" algn="tl">
                    <a:schemeClr val="accent2">
                      <a:lumMod val="75000"/>
                      <a:alpha val="43000"/>
                    </a:schemeClr>
                  </a:outerShdw>
                </a:effectLst>
                <a:latin typeface="华文中宋"/>
                <a:ea typeface="华文中宋"/>
                <a:cs typeface="华文中宋"/>
              </a:rPr>
              <a:t>-8</a:t>
            </a:r>
            <a:endParaRPr lang="zh-CN" altLang="en-US" b="1" spc="200" dirty="0">
              <a:solidFill>
                <a:prstClr val="white"/>
              </a:solidFill>
              <a:effectLst>
                <a:glow rad="127000">
                  <a:schemeClr val="accent2">
                    <a:lumMod val="75000"/>
                  </a:schemeClr>
                </a:glow>
                <a:outerShdw blurRad="38100" dist="38100" dir="2700000" algn="tl">
                  <a:schemeClr val="accent2">
                    <a:lumMod val="75000"/>
                    <a:alpha val="43000"/>
                  </a:schemeClr>
                </a:outerShdw>
              </a:effectLst>
              <a:latin typeface="华文中宋"/>
              <a:ea typeface="华文中宋"/>
              <a:cs typeface="华文中宋"/>
            </a:endParaRPr>
          </a:p>
        </p:txBody>
      </p:sp>
    </p:spTree>
    <p:extLst>
      <p:ext uri="{BB962C8B-B14F-4D97-AF65-F5344CB8AC3E}">
        <p14:creationId xmlns:p14="http://schemas.microsoft.com/office/powerpoint/2010/main" val="53996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64</Words>
  <Application>Microsoft Macintosh PowerPoint</Application>
  <PresentationFormat>全屏显示(4:3)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 十架为我荣耀 </vt:lpstr>
      <vt:lpstr>1.求主使我依十架 在彼有生命水  由各各他山流下 白白赐人洗罪</vt:lpstr>
      <vt:lpstr>（副）十字架 十字架 永是我的荣耀  我众罪都洗清洁 惟靠耶稣宝血</vt:lpstr>
      <vt:lpstr>2.我与主同钉十架 和他同葬同活  今基督居住我心 不再是我活着</vt:lpstr>
      <vt:lpstr>（副）十字架 十字架 永是我的荣耀  我众罪都洗清洁 惟靠耶稣宝血</vt:lpstr>
      <vt:lpstr>3.我立志不传别的 只传耶稣基督  今他为我钉十架 复活作救赎主</vt:lpstr>
      <vt:lpstr>（副）十字架 十字架 永是我的荣耀  我众罪都洗清洁 惟靠耶稣宝血</vt:lpstr>
      <vt:lpstr>4.我愿意别无所夸 但夸救主十架  世界对我已钉死 我以死对待它</vt:lpstr>
      <vt:lpstr>（副）十字架 十字架 永是我的荣耀  我众罪都洗清洁 惟靠耶稣宝血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be careful little eyes  what you see </dc:title>
  <dc:creator>Wenfang Ouyang</dc:creator>
  <cp:lastModifiedBy>Wenfang Ouyang</cp:lastModifiedBy>
  <cp:revision>47</cp:revision>
  <dcterms:created xsi:type="dcterms:W3CDTF">2017-01-11T06:33:52Z</dcterms:created>
  <dcterms:modified xsi:type="dcterms:W3CDTF">2017-08-04T09:44:38Z</dcterms:modified>
</cp:coreProperties>
</file>