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6315"/>
            <a:ext cx="9144000" cy="116322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289538"/>
            <a:ext cx="9144000" cy="492370"/>
          </a:xfrm>
        </p:spPr>
        <p:txBody>
          <a:bodyPr anchor="ctr" anchorCtr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2396-D038-42D1-B183-3069D6222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8D983-97C2-4624-98F9-F9D6AE8A9B7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7600" y="408675"/>
            <a:ext cx="10516800" cy="581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F5ED-D19D-4097-92A9-D6092B3D6E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EAA2-D029-4D23-B6D5-DE004B8B3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2003"/>
            <a:ext cx="10515600" cy="115016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88001"/>
            <a:ext cx="10515600" cy="3460376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2396-D038-42D1-B183-3069D6222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8D983-97C2-4624-98F9-F9D6AE8A9B7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81911"/>
            <a:ext cx="10515600" cy="167859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4664" y="3862634"/>
            <a:ext cx="6342673" cy="66247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2396-D038-42D1-B183-3069D6222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8D983-97C2-4624-98F9-F9D6AE8A9B7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82796"/>
            <a:ext cx="10515600" cy="103738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25284"/>
            <a:ext cx="5065449" cy="3787750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1334" y="1725284"/>
            <a:ext cx="5065449" cy="3787750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2396-D038-42D1-B183-3069D6222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8D983-97C2-4624-98F9-F9D6AE8A9B7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980596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491380"/>
            <a:ext cx="5157787" cy="657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263533"/>
            <a:ext cx="5157787" cy="3102097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91380"/>
            <a:ext cx="5183188" cy="657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263533"/>
            <a:ext cx="5183188" cy="3102097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2396-D038-42D1-B183-3069D6222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8D983-97C2-4624-98F9-F9D6AE8A9B7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6E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椭圆 12"/>
          <p:cNvSpPr/>
          <p:nvPr/>
        </p:nvSpPr>
        <p:spPr>
          <a:xfrm>
            <a:off x="4432979" y="1044515"/>
            <a:ext cx="4240750" cy="4242623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4240048" y="1104455"/>
            <a:ext cx="4152713" cy="41508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400">
              <a:latin typeface="Broadway BT" panose="04040905080B02020502" pitchFamily="82" charset="0"/>
              <a:ea typeface="汉仪丫丫体简" panose="02010604000101010101" pitchFamily="2" charset="-122"/>
              <a:cs typeface="Verdana" panose="020B0604030504040204" pitchFamily="34" charset="0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0177847" y="2320111"/>
            <a:ext cx="597526" cy="59752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8535118" y="1449110"/>
            <a:ext cx="273476" cy="27347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40000" lnSpcReduction="20000"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3245419" y="4740186"/>
            <a:ext cx="597527" cy="59752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5356429" y="5538136"/>
            <a:ext cx="275348" cy="2753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40000" lnSpcReduction="20000"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40048" y="1134099"/>
            <a:ext cx="4152713" cy="4121196"/>
          </a:xfrm>
        </p:spPr>
        <p:txBody>
          <a:bodyPr>
            <a:normAutofit/>
          </a:bodyPr>
          <a:lstStyle>
            <a:lvl1pPr algn="ctr">
              <a:defRPr sz="880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2396-D038-42D1-B183-3069D6222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8D983-97C2-4624-98F9-F9D6AE8A9B7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6E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2396-D038-42D1-B183-3069D6222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8D983-97C2-4624-98F9-F9D6AE8A9B7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rgbClr val="F6E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502" y="53134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7131" y="531343"/>
            <a:ext cx="6172200" cy="540385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4502" y="2131542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2396-D038-42D1-B183-3069D6222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8D983-97C2-4624-98F9-F9D6AE8A9B7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2396-D038-42D1-B183-3069D6222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8D983-97C2-4624-98F9-F9D6AE8A9B7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3.xml"/><Relationship Id="rId13" Type="http://schemas.openxmlformats.org/officeDocument/2006/relationships/tags" Target="../tags/tag2.xml"/><Relationship Id="rId12" Type="http://schemas.openxmlformats.org/officeDocument/2006/relationships/tags" Target="../tags/tag1.xml"/><Relationship Id="rId11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3557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72396-D038-42D1-B183-3069D6222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8D983-97C2-4624-98F9-F9D6AE8A9B73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3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rgbClr val="963B22"/>
        </a:buClr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963B22"/>
        </a:buClr>
        <a:buFont typeface="Arial" panose="020B0604020202020204" pitchFamily="34" charset="0"/>
        <a:buChar char="•"/>
        <a:defRPr sz="20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963B22"/>
        </a:buClr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963B22"/>
        </a:buClr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963B22"/>
        </a:buClr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标题 7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en-US" smtClean="0"/>
              <a:t>在你荣耀中</a:t>
            </a:r>
            <a:endParaRPr lang="zh-CN" altLang="en-US" smtClean="0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 smtClean="0"/>
              <a:t>所属专辑：	为主赢得城市</a:t>
            </a:r>
            <a:endParaRPr lang="zh-CN" altLang="en-US" smtClean="0"/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-11430" y="1211580"/>
            <a:ext cx="12198985" cy="4154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6600">
                <a:sym typeface="+mn-ea"/>
              </a:rPr>
              <a:t>在你荣耀中</a:t>
            </a:r>
            <a:endParaRPr lang="zh-CN" altLang="en-US" sz="6600">
              <a:sym typeface="+mn-ea"/>
            </a:endParaRPr>
          </a:p>
          <a:p>
            <a:pPr algn="ctr"/>
            <a:r>
              <a:rPr lang="zh-CN" altLang="en-US" sz="6600">
                <a:sym typeface="+mn-ea"/>
              </a:rPr>
              <a:t>在你荣耀中</a:t>
            </a:r>
            <a:endParaRPr lang="zh-CN" altLang="en-US" sz="6600">
              <a:sym typeface="+mn-ea"/>
            </a:endParaRPr>
          </a:p>
          <a:p>
            <a:pPr algn="ctr"/>
            <a:r>
              <a:rPr lang="zh-CN" altLang="en-US" sz="6600">
                <a:sym typeface="+mn-ea"/>
              </a:rPr>
              <a:t>所有的一切不再重要</a:t>
            </a:r>
            <a:endParaRPr lang="zh-CN" altLang="en-US" sz="6600"/>
          </a:p>
          <a:p>
            <a:pPr algn="ctr"/>
            <a:r>
              <a:rPr lang="zh-CN" altLang="en-US" sz="6600">
                <a:sym typeface="+mn-ea"/>
              </a:rPr>
              <a:t>转眼已成空</a:t>
            </a:r>
            <a:endParaRPr lang="zh-CN" altLang="en-US" sz="6600"/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-13970" y="578485"/>
            <a:ext cx="12231370" cy="6000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>
              <a:buFont typeface="Wingdings" panose="05000000000000000000" charset="0"/>
              <a:buNone/>
            </a:pPr>
            <a:r>
              <a:rPr lang="zh-CN" altLang="en-US" sz="6600"/>
              <a:t>我别无所求</a:t>
            </a:r>
            <a:endParaRPr lang="zh-CN" altLang="en-US" sz="6600"/>
          </a:p>
          <a:p>
            <a:pPr indent="0" algn="ctr">
              <a:buFont typeface="Wingdings" panose="05000000000000000000" charset="0"/>
              <a:buNone/>
            </a:pPr>
            <a:r>
              <a:rPr lang="zh-CN" altLang="en-US" sz="6600">
                <a:sym typeface="+mn-ea"/>
              </a:rPr>
              <a:t>我别无所求</a:t>
            </a:r>
            <a:endParaRPr lang="zh-CN" altLang="en-US" sz="6600"/>
          </a:p>
          <a:p>
            <a:pPr indent="0" algn="ctr">
              <a:buFont typeface="Wingdings" panose="05000000000000000000" charset="0"/>
              <a:buNone/>
            </a:pPr>
            <a:r>
              <a:rPr lang="zh-CN" altLang="en-US" sz="6600"/>
              <a:t>只愿你同在</a:t>
            </a:r>
            <a:endParaRPr lang="zh-CN" altLang="en-US" sz="6600"/>
          </a:p>
          <a:p>
            <a:pPr algn="ctr"/>
            <a:r>
              <a:rPr lang="zh-CN" altLang="en-US" sz="6600"/>
              <a:t>永远停留</a:t>
            </a:r>
            <a:endParaRPr lang="zh-CN" altLang="en-US" sz="6600"/>
          </a:p>
          <a:p>
            <a:pPr algn="r"/>
            <a:r>
              <a:rPr lang="en-US" altLang="zh-CN" sz="4800"/>
              <a:t>(</a:t>
            </a:r>
            <a:r>
              <a:rPr lang="zh-CN" altLang="zh-CN" sz="4800"/>
              <a:t>阿们</a:t>
            </a:r>
            <a:r>
              <a:rPr lang="en-US" altLang="zh-CN" sz="4800"/>
              <a:t>)</a:t>
            </a:r>
            <a:endParaRPr lang="en-US" altLang="zh-CN" sz="4800"/>
          </a:p>
          <a:p>
            <a:pPr algn="ctr"/>
            <a:endParaRPr lang="en-US" altLang="zh-CN" sz="4800"/>
          </a:p>
          <a:p>
            <a:pPr algn="ctr"/>
            <a:r>
              <a:rPr lang="zh-CN" altLang="en-US" sz="2400"/>
              <a:t>石狮市湖滨基督教会</a:t>
            </a:r>
            <a:endParaRPr lang="zh-CN" altLang="en-US" sz="2400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15290" y="997585"/>
            <a:ext cx="11547475" cy="4154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6600"/>
              <a:t>不论我往哪里去</a:t>
            </a:r>
            <a:endParaRPr lang="zh-CN" altLang="en-US" sz="6600"/>
          </a:p>
          <a:p>
            <a:pPr algn="ctr"/>
            <a:r>
              <a:rPr lang="zh-CN" altLang="en-US" sz="6600"/>
              <a:t>求你与我同行</a:t>
            </a:r>
            <a:endParaRPr lang="zh-CN" altLang="en-US" sz="6600"/>
          </a:p>
          <a:p>
            <a:pPr algn="ctr"/>
            <a:r>
              <a:rPr lang="zh-CN" altLang="en-US" sz="6600"/>
              <a:t>因你的同在</a:t>
            </a:r>
            <a:endParaRPr lang="zh-CN" altLang="en-US" sz="6600"/>
          </a:p>
          <a:p>
            <a:pPr algn="ctr"/>
            <a:r>
              <a:rPr lang="zh-CN" altLang="en-US" sz="6600"/>
              <a:t>是我蒙恩的确据</a:t>
            </a:r>
            <a:endParaRPr lang="zh-CN" altLang="en-US" sz="6600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-29845" y="1119505"/>
            <a:ext cx="12214860" cy="4154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6600"/>
              <a:t>即使我身在旷野</a:t>
            </a:r>
            <a:endParaRPr lang="zh-CN" altLang="en-US" sz="6600"/>
          </a:p>
          <a:p>
            <a:pPr algn="ctr"/>
            <a:r>
              <a:rPr lang="zh-CN" altLang="en-US" sz="6600"/>
              <a:t>只要得见你面</a:t>
            </a:r>
            <a:endParaRPr lang="zh-CN" altLang="en-US" sz="6600"/>
          </a:p>
          <a:p>
            <a:pPr algn="ctr"/>
            <a:r>
              <a:rPr lang="zh-CN" altLang="en-US" sz="6600"/>
              <a:t>有你的同在</a:t>
            </a:r>
            <a:endParaRPr lang="zh-CN" altLang="en-US" sz="6600"/>
          </a:p>
          <a:p>
            <a:pPr algn="ctr"/>
            <a:r>
              <a:rPr lang="zh-CN" altLang="en-US" sz="6600"/>
              <a:t>在黑暗中，我得见光</a:t>
            </a:r>
            <a:endParaRPr lang="zh-CN" altLang="en-US" sz="6600"/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232660" y="844550"/>
            <a:ext cx="7726680" cy="51695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6600">
                <a:sym typeface="+mn-ea"/>
              </a:rPr>
              <a:t>在你荣耀中</a:t>
            </a:r>
            <a:endParaRPr lang="zh-CN" altLang="en-US" sz="6600">
              <a:sym typeface="+mn-ea"/>
            </a:endParaRPr>
          </a:p>
          <a:p>
            <a:pPr algn="ctr"/>
            <a:r>
              <a:rPr lang="zh-CN" altLang="en-US" sz="6600">
                <a:sym typeface="+mn-ea"/>
              </a:rPr>
              <a:t>在你荣耀中</a:t>
            </a:r>
            <a:endParaRPr lang="zh-CN" altLang="en-US" sz="6600">
              <a:sym typeface="+mn-ea"/>
            </a:endParaRPr>
          </a:p>
          <a:p>
            <a:pPr algn="ctr"/>
            <a:r>
              <a:rPr lang="zh-CN" altLang="en-US" sz="6600">
                <a:sym typeface="+mn-ea"/>
              </a:rPr>
              <a:t>所有的一切不再重要</a:t>
            </a:r>
            <a:endParaRPr lang="zh-CN" altLang="en-US" sz="6600"/>
          </a:p>
          <a:p>
            <a:pPr algn="ctr"/>
            <a:r>
              <a:rPr lang="zh-CN" altLang="en-US" sz="6600">
                <a:sym typeface="+mn-ea"/>
              </a:rPr>
              <a:t>转眼已成空</a:t>
            </a:r>
            <a:endParaRPr lang="zh-CN" altLang="en-US" sz="6600"/>
          </a:p>
          <a:p>
            <a:pPr algn="ctr"/>
            <a:endParaRPr lang="zh-CN" altLang="en-US" sz="6600"/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540" y="906145"/>
            <a:ext cx="12166600" cy="4154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>
              <a:buFont typeface="Wingdings" panose="05000000000000000000" charset="0"/>
              <a:buNone/>
            </a:pPr>
            <a:r>
              <a:rPr lang="zh-CN" altLang="en-US" sz="6600"/>
              <a:t>我别无所求</a:t>
            </a:r>
            <a:endParaRPr lang="zh-CN" altLang="en-US" sz="6600"/>
          </a:p>
          <a:p>
            <a:pPr indent="0" algn="ctr">
              <a:buFont typeface="Wingdings" panose="05000000000000000000" charset="0"/>
              <a:buNone/>
            </a:pPr>
            <a:r>
              <a:rPr lang="zh-CN" altLang="en-US" sz="6600">
                <a:sym typeface="+mn-ea"/>
              </a:rPr>
              <a:t>我别无所求</a:t>
            </a:r>
            <a:endParaRPr lang="zh-CN" altLang="en-US" sz="6600"/>
          </a:p>
          <a:p>
            <a:pPr indent="0" algn="ctr">
              <a:buFont typeface="Wingdings" panose="05000000000000000000" charset="0"/>
              <a:buNone/>
            </a:pPr>
            <a:r>
              <a:rPr lang="zh-CN" altLang="en-US" sz="6600"/>
              <a:t>只愿你同在</a:t>
            </a:r>
            <a:endParaRPr lang="zh-CN" altLang="en-US" sz="6600"/>
          </a:p>
          <a:p>
            <a:pPr algn="ctr"/>
            <a:r>
              <a:rPr lang="zh-CN" altLang="en-US" sz="6600"/>
              <a:t>永远停留</a:t>
            </a:r>
            <a:endParaRPr lang="zh-CN" altLang="en-US" sz="6600"/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15290" y="997585"/>
            <a:ext cx="11547475" cy="4154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6600"/>
              <a:t>不论我往哪里去</a:t>
            </a:r>
            <a:endParaRPr lang="zh-CN" altLang="en-US" sz="6600"/>
          </a:p>
          <a:p>
            <a:pPr algn="ctr"/>
            <a:r>
              <a:rPr lang="zh-CN" altLang="en-US" sz="6600"/>
              <a:t>求你与我同行</a:t>
            </a:r>
            <a:endParaRPr lang="zh-CN" altLang="en-US" sz="6600"/>
          </a:p>
          <a:p>
            <a:pPr algn="ctr"/>
            <a:r>
              <a:rPr lang="zh-CN" altLang="en-US" sz="6600"/>
              <a:t>因你的同在</a:t>
            </a:r>
            <a:endParaRPr lang="zh-CN" altLang="en-US" sz="6600"/>
          </a:p>
          <a:p>
            <a:pPr algn="ctr"/>
            <a:r>
              <a:rPr lang="zh-CN" altLang="en-US" sz="6600"/>
              <a:t>是我蒙恩的确据</a:t>
            </a:r>
            <a:endParaRPr lang="zh-CN" altLang="en-US" sz="6600"/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31165" y="1103630"/>
            <a:ext cx="11547475" cy="4154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6600"/>
              <a:t>即使我身在旷野</a:t>
            </a:r>
            <a:endParaRPr lang="zh-CN" altLang="en-US" sz="6600"/>
          </a:p>
          <a:p>
            <a:pPr algn="ctr"/>
            <a:r>
              <a:rPr lang="zh-CN" altLang="en-US" sz="6600"/>
              <a:t>只要得见你面</a:t>
            </a:r>
            <a:endParaRPr lang="zh-CN" altLang="en-US" sz="6600"/>
          </a:p>
          <a:p>
            <a:pPr algn="ctr"/>
            <a:r>
              <a:rPr lang="zh-CN" altLang="en-US" sz="6600"/>
              <a:t>有你的同在</a:t>
            </a:r>
            <a:endParaRPr lang="zh-CN" altLang="en-US" sz="6600"/>
          </a:p>
          <a:p>
            <a:pPr algn="ctr"/>
            <a:r>
              <a:rPr lang="zh-CN" altLang="en-US" sz="6600"/>
              <a:t>在黑暗中，我得见光</a:t>
            </a:r>
            <a:endParaRPr lang="zh-CN" altLang="en-US" sz="6600"/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-10795" y="844550"/>
            <a:ext cx="12181840" cy="5169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6600">
                <a:sym typeface="+mn-ea"/>
              </a:rPr>
              <a:t>在你荣耀中</a:t>
            </a:r>
            <a:endParaRPr lang="zh-CN" altLang="en-US" sz="6600">
              <a:sym typeface="+mn-ea"/>
            </a:endParaRPr>
          </a:p>
          <a:p>
            <a:pPr algn="ctr"/>
            <a:r>
              <a:rPr lang="zh-CN" altLang="en-US" sz="6600">
                <a:sym typeface="+mn-ea"/>
              </a:rPr>
              <a:t>在你荣耀中</a:t>
            </a:r>
            <a:endParaRPr lang="zh-CN" altLang="en-US" sz="6600">
              <a:sym typeface="+mn-ea"/>
            </a:endParaRPr>
          </a:p>
          <a:p>
            <a:pPr algn="ctr"/>
            <a:r>
              <a:rPr lang="zh-CN" altLang="en-US" sz="6600">
                <a:sym typeface="+mn-ea"/>
              </a:rPr>
              <a:t>所有的一切不再重要</a:t>
            </a:r>
            <a:endParaRPr lang="zh-CN" altLang="en-US" sz="6600"/>
          </a:p>
          <a:p>
            <a:pPr algn="ctr"/>
            <a:r>
              <a:rPr lang="zh-CN" altLang="en-US" sz="6600">
                <a:sym typeface="+mn-ea"/>
              </a:rPr>
              <a:t>转眼已成空</a:t>
            </a:r>
            <a:endParaRPr lang="zh-CN" altLang="en-US" sz="6600"/>
          </a:p>
          <a:p>
            <a:pPr algn="ctr"/>
            <a:endParaRPr lang="zh-CN" altLang="en-US" sz="6600"/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540" y="1351915"/>
            <a:ext cx="12181840" cy="4154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>
              <a:buFont typeface="Wingdings" panose="05000000000000000000" charset="0"/>
              <a:buNone/>
            </a:pPr>
            <a:r>
              <a:rPr lang="zh-CN" altLang="en-US" sz="6600"/>
              <a:t>我别无所求</a:t>
            </a:r>
            <a:endParaRPr lang="zh-CN" altLang="en-US" sz="6600"/>
          </a:p>
          <a:p>
            <a:pPr indent="0" algn="ctr">
              <a:buFont typeface="Wingdings" panose="05000000000000000000" charset="0"/>
              <a:buNone/>
            </a:pPr>
            <a:r>
              <a:rPr lang="zh-CN" altLang="en-US" sz="6600">
                <a:sym typeface="+mn-ea"/>
              </a:rPr>
              <a:t>我别无所求</a:t>
            </a:r>
            <a:endParaRPr lang="zh-CN" altLang="en-US" sz="6600"/>
          </a:p>
          <a:p>
            <a:pPr indent="0" algn="ctr">
              <a:buFont typeface="Wingdings" panose="05000000000000000000" charset="0"/>
              <a:buNone/>
            </a:pPr>
            <a:r>
              <a:rPr lang="zh-CN" altLang="en-US" sz="6600"/>
              <a:t>只愿你同在</a:t>
            </a:r>
            <a:endParaRPr lang="zh-CN" altLang="en-US" sz="6600"/>
          </a:p>
          <a:p>
            <a:pPr algn="ctr"/>
            <a:r>
              <a:rPr lang="zh-CN" altLang="en-US" sz="6600"/>
              <a:t>永远停留</a:t>
            </a:r>
            <a:endParaRPr lang="zh-CN" altLang="en-US" sz="6600"/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160414"/>
</p:tagLst>
</file>

<file path=ppt/tags/tag10.xml><?xml version="1.0" encoding="utf-8"?>
<p:tagLst xmlns:p="http://schemas.openxmlformats.org/presentationml/2006/main">
  <p:tag name="KSO_WM_TEMPLATE_CATEGORY" val="custom"/>
  <p:tag name="KSO_WM_TEMPLATE_INDEX" val="160414"/>
</p:tagLst>
</file>

<file path=ppt/tags/tag11.xml><?xml version="1.0" encoding="utf-8"?>
<p:tagLst xmlns:p="http://schemas.openxmlformats.org/presentationml/2006/main">
  <p:tag name="KSO_WM_TEMPLATE_CATEGORY" val="custom"/>
  <p:tag name="KSO_WM_TEMPLATE_INDEX" val="160414"/>
</p:tagLst>
</file>

<file path=ppt/tags/tag12.xml><?xml version="1.0" encoding="utf-8"?>
<p:tagLst xmlns:p="http://schemas.openxmlformats.org/presentationml/2006/main">
  <p:tag name="KSO_WM_TEMPLATE_CATEGORY" val="custom"/>
  <p:tag name="KSO_WM_TEMPLATE_INDEX" val="160414"/>
</p:tagLst>
</file>

<file path=ppt/tags/tag13.xml><?xml version="1.0" encoding="utf-8"?>
<p:tagLst xmlns:p="http://schemas.openxmlformats.org/presentationml/2006/main">
  <p:tag name="KSO_WM_TEMPLATE_CATEGORY" val="custom"/>
  <p:tag name="KSO_WM_TEMPLATE_INDEX" val="160414"/>
</p:tagLst>
</file>

<file path=ppt/tags/tag14.xml><?xml version="1.0" encoding="utf-8"?>
<p:tagLst xmlns:p="http://schemas.openxmlformats.org/presentationml/2006/main">
  <p:tag name="KSO_WM_TEMPLATE_CATEGORY" val="custom"/>
  <p:tag name="KSO_WM_TEMPLATE_INDEX" val="160414"/>
</p:tagLst>
</file>

<file path=ppt/tags/tag15.xml><?xml version="1.0" encoding="utf-8"?>
<p:tagLst xmlns:p="http://schemas.openxmlformats.org/presentationml/2006/main">
  <p:tag name="KSO_WM_TEMPLATE_CATEGORY" val="custom"/>
  <p:tag name="KSO_WM_TEMPLATE_INDEX" val="160414"/>
</p:tagLst>
</file>

<file path=ppt/tags/tag16.xml><?xml version="1.0" encoding="utf-8"?>
<p:tagLst xmlns:p="http://schemas.openxmlformats.org/presentationml/2006/main">
  <p:tag name="KSO_WM_TEMPLATE_CATEGORY" val="custom"/>
  <p:tag name="KSO_WM_TEMPLATE_INDEX" val="160414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160414"/>
</p:tagLst>
</file>

<file path=ppt/tags/tag3.xml><?xml version="1.0" encoding="utf-8"?>
<p:tagLst xmlns:p="http://schemas.openxmlformats.org/presentationml/2006/main">
  <p:tag name="KSO_WM_TEMPLATE_THUMBS_INDEX" val="1、9、12、13、16、17、22、29、30"/>
  <p:tag name="KSO_WM_TEMPLATE_CATEGORY" val="custom"/>
  <p:tag name="KSO_WM_TEMPLATE_INDEX" val="160414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14"/>
  <p:tag name="KSO_WM_UNIT_TYPE" val="a"/>
  <p:tag name="KSO_WM_UNIT_INDEX" val="1"/>
  <p:tag name="KSO_WM_UNIT_ID" val="custom160414_1*a*1"/>
  <p:tag name="KSO_WM_UNIT_CLEAR" val="1"/>
  <p:tag name="KSO_WM_UNIT_LAYERLEVEL" val="1"/>
  <p:tag name="KSO_WM_UNIT_VALUE" val="16"/>
  <p:tag name="KSO_WM_UNIT_ISCONTENTSTITLE" val="0"/>
  <p:tag name="KSO_WM_UNIT_HIGHLIGHT" val="0"/>
  <p:tag name="KSO_WM_UNIT_COMPATIBLE" val="0"/>
  <p:tag name="KSO_WM_UNIT_PRESET_TEXT_INDEX" val="3"/>
  <p:tag name="KSO_WM_UNIT_PRESET_TEXT_LEN" val="12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14"/>
  <p:tag name="KSO_WM_UNIT_TYPE" val="b"/>
  <p:tag name="KSO_WM_UNIT_INDEX" val="1"/>
  <p:tag name="KSO_WM_UNIT_ID" val="custom160414_1*b*1"/>
  <p:tag name="KSO_WM_UNIT_CLEAR" val="1"/>
  <p:tag name="KSO_WM_UNIT_LAYERLEVEL" val="1"/>
  <p:tag name="KSO_WM_UNIT_VALUE" val="35"/>
  <p:tag name="KSO_WM_UNIT_ISCONTENTSTITLE" val="0"/>
  <p:tag name="KSO_WM_UNIT_HIGHLIGHT" val="0"/>
  <p:tag name="KSO_WM_UNIT_COMPATIBLE" val="0"/>
  <p:tag name="KSO_WM_UNIT_PRESET_TEXT_INDEX" val="4"/>
  <p:tag name="KSO_WM_UNIT_PRESET_TEXT_LEN" val="26"/>
</p:tagLst>
</file>

<file path=ppt/tags/tag6.xml><?xml version="1.0" encoding="utf-8"?>
<p:tagLst xmlns:p="http://schemas.openxmlformats.org/presentationml/2006/main">
  <p:tag name="KSO_WM_TEMPLATE_THUMBS_INDEX" val="1、9、12、13、16、17、22、29、30"/>
  <p:tag name="KSO_WM_TEMPLATE_CATEGORY" val="custom"/>
  <p:tag name="KSO_WM_TEMPLATE_INDEX" val="160414"/>
  <p:tag name="KSO_WM_TAG_VERSION" val="1.0"/>
  <p:tag name="KSO_WM_SLIDE_ID" val="custom160414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7.xml><?xml version="1.0" encoding="utf-8"?>
<p:tagLst xmlns:p="http://schemas.openxmlformats.org/presentationml/2006/main">
  <p:tag name="KSO_WM_TEMPLATE_CATEGORY" val="custom"/>
  <p:tag name="KSO_WM_TEMPLATE_INDEX" val="160414"/>
</p:tagLst>
</file>

<file path=ppt/tags/tag8.xml><?xml version="1.0" encoding="utf-8"?>
<p:tagLst xmlns:p="http://schemas.openxmlformats.org/presentationml/2006/main">
  <p:tag name="KSO_WM_TEMPLATE_CATEGORY" val="custom"/>
  <p:tag name="KSO_WM_TEMPLATE_INDEX" val="160414"/>
</p:tagLst>
</file>

<file path=ppt/tags/tag9.xml><?xml version="1.0" encoding="utf-8"?>
<p:tagLst xmlns:p="http://schemas.openxmlformats.org/presentationml/2006/main">
  <p:tag name="KSO_WM_TEMPLATE_CATEGORY" val="custom"/>
  <p:tag name="KSO_WM_TEMPLATE_INDEX" val="160414"/>
</p:tagLst>
</file>

<file path=ppt/theme/theme1.xml><?xml version="1.0" encoding="utf-8"?>
<a:theme xmlns:a="http://schemas.openxmlformats.org/drawingml/2006/main" name="1_A000120140530A76PPBG">
  <a:themeElements>
    <a:clrScheme name="160126.126">
      <a:dk1>
        <a:srgbClr val="47494B"/>
      </a:dk1>
      <a:lt1>
        <a:srgbClr val="FFFFFF"/>
      </a:lt1>
      <a:dk2>
        <a:srgbClr val="454749"/>
      </a:dk2>
      <a:lt2>
        <a:srgbClr val="FFFFFF"/>
      </a:lt2>
      <a:accent1>
        <a:srgbClr val="A67653"/>
      </a:accent1>
      <a:accent2>
        <a:srgbClr val="876D5F"/>
      </a:accent2>
      <a:accent3>
        <a:srgbClr val="C7645E"/>
      </a:accent3>
      <a:accent4>
        <a:srgbClr val="AE8BA0"/>
      </a:accent4>
      <a:accent5>
        <a:srgbClr val="84ADE4"/>
      </a:accent5>
      <a:accent6>
        <a:srgbClr val="FFC000"/>
      </a:accent6>
      <a:hlink>
        <a:srgbClr val="00B0F0"/>
      </a:hlink>
      <a:folHlink>
        <a:srgbClr val="AFB2B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263</Words>
  <Application>WPS 演示</Application>
  <PresentationFormat>宽屏</PresentationFormat>
  <Paragraphs>59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5" baseType="lpstr">
      <vt:lpstr>Arial</vt:lpstr>
      <vt:lpstr>宋体</vt:lpstr>
      <vt:lpstr>Wingdings</vt:lpstr>
      <vt:lpstr>Arial Unicode MS</vt:lpstr>
      <vt:lpstr>Calibri Light</vt:lpstr>
      <vt:lpstr>Calibri</vt:lpstr>
      <vt:lpstr>微软雅黑</vt:lpstr>
      <vt:lpstr>Wingdings</vt:lpstr>
      <vt:lpstr>黑体</vt:lpstr>
      <vt:lpstr>Broadway BT</vt:lpstr>
      <vt:lpstr>汉仪丫丫体简</vt:lpstr>
      <vt:lpstr>Verdana</vt:lpstr>
      <vt:lpstr>Courier New</vt:lpstr>
      <vt:lpstr>1_A000120140530A76PPBG</vt:lpstr>
      <vt:lpstr>在你荣耀中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5</cp:revision>
  <dcterms:created xsi:type="dcterms:W3CDTF">2017-09-02T15:03:05Z</dcterms:created>
  <dcterms:modified xsi:type="dcterms:W3CDTF">2017-09-02T15:21:17Z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2052-10.1.0.6747</vt:lpwstr>
  </property>
</Properties>
</file>