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C3A5-05A8-4D24-BF1C-9D4393A6152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6F0E-968A-4A80-9594-8FF8989A1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22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8000"/>
    </mc:Choice>
    <mc:Fallback>
      <p:transition advClick="0" advTm="8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C3A5-05A8-4D24-BF1C-9D4393A6152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6F0E-968A-4A80-9594-8FF8989A1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151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8000"/>
    </mc:Choice>
    <mc:Fallback>
      <p:transition advClick="0" advTm="8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C3A5-05A8-4D24-BF1C-9D4393A6152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6F0E-968A-4A80-9594-8FF8989A1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4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8000"/>
    </mc:Choice>
    <mc:Fallback>
      <p:transition advClick="0" advTm="8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C3A5-05A8-4D24-BF1C-9D4393A6152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6F0E-968A-4A80-9594-8FF8989A1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1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8000"/>
    </mc:Choice>
    <mc:Fallback>
      <p:transition advClick="0" advTm="8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C3A5-05A8-4D24-BF1C-9D4393A6152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6F0E-968A-4A80-9594-8FF8989A1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774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8000"/>
    </mc:Choice>
    <mc:Fallback>
      <p:transition advClick="0" advTm="8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C3A5-05A8-4D24-BF1C-9D4393A6152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6F0E-968A-4A80-9594-8FF8989A1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883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8000"/>
    </mc:Choice>
    <mc:Fallback>
      <p:transition advClick="0" advTm="8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C3A5-05A8-4D24-BF1C-9D4393A6152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6F0E-968A-4A80-9594-8FF8989A1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346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8000"/>
    </mc:Choice>
    <mc:Fallback>
      <p:transition advClick="0" advTm="8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C3A5-05A8-4D24-BF1C-9D4393A6152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6F0E-968A-4A80-9594-8FF8989A1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356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8000"/>
    </mc:Choice>
    <mc:Fallback>
      <p:transition advClick="0" advTm="8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C3A5-05A8-4D24-BF1C-9D4393A6152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6F0E-968A-4A80-9594-8FF8989A1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73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8000"/>
    </mc:Choice>
    <mc:Fallback>
      <p:transition advClick="0" advTm="8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C3A5-05A8-4D24-BF1C-9D4393A6152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6F0E-968A-4A80-9594-8FF8989A1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390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8000"/>
    </mc:Choice>
    <mc:Fallback>
      <p:transition advClick="0" advTm="8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C3A5-05A8-4D24-BF1C-9D4393A6152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6F0E-968A-4A80-9594-8FF8989A1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93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8000"/>
    </mc:Choice>
    <mc:Fallback>
      <p:transition advClick="0" advTm="8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8C3A5-05A8-4D24-BF1C-9D4393A6152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6F0E-968A-4A80-9594-8FF8989A1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934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0" advClick="0" advTm="8000"/>
    </mc:Choice>
    <mc:Fallback>
      <p:transition advClick="0" advTm="8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76300" y="3733800"/>
            <a:ext cx="7391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方正祥隶简体" pitchFamily="65" charset="-122"/>
                <a:ea typeface="方正祥隶简体" pitchFamily="65" charset="-122"/>
              </a:rPr>
              <a:t>作</a:t>
            </a:r>
            <a:r>
              <a:rPr lang="zh-CN" altLang="en-US" sz="4800" b="1" spc="50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方正祥隶简体" pitchFamily="65" charset="-122"/>
                <a:ea typeface="方正祥隶简体" pitchFamily="65" charset="-122"/>
              </a:rPr>
              <a:t>词：</a:t>
            </a:r>
            <a:r>
              <a:rPr lang="en-US" altLang="zh-CN" sz="4800" b="1" spc="50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方正祥隶简体" pitchFamily="65" charset="-122"/>
                <a:ea typeface="方正祥隶简体" pitchFamily="65" charset="-122"/>
              </a:rPr>
              <a:t>Alex Ming</a:t>
            </a:r>
          </a:p>
          <a:p>
            <a:r>
              <a:rPr lang="zh-CN" altLang="en-US" sz="4800" b="1" spc="50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方正祥隶简体" pitchFamily="65" charset="-122"/>
                <a:ea typeface="方正祥隶简体" pitchFamily="65" charset="-122"/>
              </a:rPr>
              <a:t>作曲：陈佳明</a:t>
            </a:r>
          </a:p>
          <a:p>
            <a:r>
              <a:rPr lang="zh-CN" altLang="en-US" sz="4800" b="1" spc="50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方正祥隶简体" pitchFamily="65" charset="-122"/>
                <a:ea typeface="方正祥隶简体" pitchFamily="65" charset="-122"/>
              </a:rPr>
              <a:t>专辑：挣脱捆绑靠主得胜</a:t>
            </a:r>
            <a:endParaRPr lang="zh-CN" altLang="en-US" sz="4800" b="1" spc="50" dirty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方正祥隶简体" pitchFamily="65" charset="-122"/>
              <a:ea typeface="方正祥隶简体" pitchFamily="65" charset="-12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2685" y="1371600"/>
            <a:ext cx="763863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方正祥隶简体" pitchFamily="65" charset="-122"/>
                <a:ea typeface="方正祥隶简体" pitchFamily="65" charset="-122"/>
              </a:rPr>
              <a:t>主爱永无止息</a:t>
            </a:r>
            <a:endParaRPr lang="en-US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9244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8000"/>
    </mc:Choice>
    <mc:Fallback>
      <p:transition advClick="0" advTm="8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3900" y="920621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0" b="1" spc="50" dirty="0" err="1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方正祥隶简体" pitchFamily="65" charset="-122"/>
                <a:ea typeface="方正祥隶简体" pitchFamily="65" charset="-122"/>
              </a:rPr>
              <a:t>我的心渴慕祢</a:t>
            </a:r>
            <a:r>
              <a:rPr lang="en-US" sz="8000" b="1" spc="50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方正祥隶简体" pitchFamily="65" charset="-122"/>
                <a:ea typeface="方正祥隶简体" pitchFamily="65" charset="-122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0" b="1" spc="50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方正祥隶简体" pitchFamily="65" charset="-122"/>
                <a:ea typeface="方正祥隶简体" pitchFamily="65" charset="-122"/>
              </a:rPr>
              <a:t>我心紧跟随祢</a:t>
            </a:r>
            <a:endParaRPr lang="en-US" sz="8000" b="1" spc="50" dirty="0" smtClean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方正祥隶简体" pitchFamily="65" charset="-122"/>
              <a:ea typeface="方正祥隶简体" pitchFamily="65" charset="-12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0" b="1" spc="50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方正祥隶简体" pitchFamily="65" charset="-122"/>
                <a:ea typeface="方正祥隶简体" pitchFamily="65" charset="-122"/>
              </a:rPr>
              <a:t>在祢怀中安息</a:t>
            </a:r>
            <a:r>
              <a:rPr lang="en-US" sz="8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方正祥隶简体" pitchFamily="65" charset="-122"/>
                <a:ea typeface="方正祥隶简体" pitchFamily="65" charset="-122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0" b="1" spc="50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方正祥隶简体" pitchFamily="65" charset="-122"/>
                <a:ea typeface="方正祥隶简体" pitchFamily="65" charset="-122"/>
              </a:rPr>
              <a:t>深信主的应许</a:t>
            </a:r>
            <a:endParaRPr lang="en-US" sz="8000" b="1" spc="50" dirty="0" smtClean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方正祥隶简体" pitchFamily="65" charset="-122"/>
              <a:ea typeface="方正祥隶简体" pitchFamily="65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69395" y="6216134"/>
            <a:ext cx="701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385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8000"/>
    </mc:Choice>
    <mc:Fallback>
      <p:transition advClick="0" advTm="8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5068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0" b="1" spc="50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方正祥隶简体" pitchFamily="65" charset="-122"/>
                <a:ea typeface="方正祥隶简体" pitchFamily="65" charset="-122"/>
              </a:rPr>
              <a:t>主爱永无止息</a:t>
            </a:r>
            <a:r>
              <a:rPr lang="en-US" sz="8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方正祥隶简体" pitchFamily="65" charset="-122"/>
                <a:ea typeface="方正祥隶简体" pitchFamily="65" charset="-122"/>
              </a:rPr>
              <a:t> </a:t>
            </a:r>
            <a:endParaRPr lang="en-US" sz="8000" b="1" spc="50" dirty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方正祥隶简体" pitchFamily="65" charset="-122"/>
              <a:ea typeface="方正祥隶简体" pitchFamily="65" charset="-12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0" b="1" spc="50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方正祥隶简体" pitchFamily="65" charset="-122"/>
                <a:ea typeface="方正祥隶简体" pitchFamily="65" charset="-122"/>
              </a:rPr>
              <a:t>主爱围绕着你</a:t>
            </a:r>
            <a:endParaRPr lang="en-US" sz="8000" b="1" spc="50" dirty="0" smtClean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方正祥隶简体" pitchFamily="65" charset="-122"/>
              <a:ea typeface="方正祥隶简体" pitchFamily="65" charset="-12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0" b="1" spc="50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方正祥隶简体" pitchFamily="65" charset="-122"/>
                <a:ea typeface="方正祥隶简体" pitchFamily="65" charset="-122"/>
              </a:rPr>
              <a:t>主爱伟大高深美丽</a:t>
            </a:r>
            <a:endParaRPr lang="en-US" sz="8000" b="1" spc="50" dirty="0" smtClean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方正祥隶简体" pitchFamily="65" charset="-122"/>
              <a:ea typeface="方正祥隶简体" pitchFamily="65" charset="-12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0" b="1" spc="50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方正祥隶简体" pitchFamily="65" charset="-122"/>
                <a:ea typeface="方正祥隶简体" pitchFamily="65" charset="-122"/>
              </a:rPr>
              <a:t>我愿更加亲近</a:t>
            </a:r>
            <a:endParaRPr lang="en-US" sz="8000" b="1" spc="50" dirty="0" smtClean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方正祥隶简体" pitchFamily="65" charset="-122"/>
              <a:ea typeface="方正祥隶简体" pitchFamily="65" charset="-12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0" b="1" spc="50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方正祥隶简体" pitchFamily="65" charset="-122"/>
                <a:ea typeface="方正祥隶简体" pitchFamily="65" charset="-122"/>
              </a:rPr>
              <a:t>我要顺服主意</a:t>
            </a:r>
            <a:endParaRPr lang="en-US" sz="8000" b="1" spc="50" dirty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方正祥隶简体" pitchFamily="65" charset="-122"/>
              <a:ea typeface="方正祥隶简体" pitchFamily="65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69395" y="6216134"/>
            <a:ext cx="843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Chorus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235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8000"/>
    </mc:Choice>
    <mc:Fallback>
      <p:transition advClick="0" advTm="8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151728"/>
            <a:ext cx="8610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0" b="1" spc="50" dirty="0" err="1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方正祥隶简体" pitchFamily="65" charset="-122"/>
                <a:ea typeface="方正祥隶简体" pitchFamily="65" charset="-122"/>
              </a:rPr>
              <a:t>感谢主</a:t>
            </a:r>
            <a:r>
              <a:rPr lang="en-US" sz="8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方正祥隶简体" pitchFamily="65" charset="-122"/>
                <a:ea typeface="方正祥隶简体" pitchFamily="65" charset="-122"/>
              </a:rPr>
              <a:t> </a:t>
            </a:r>
            <a:r>
              <a:rPr lang="en-US" sz="8000" b="1" spc="50" dirty="0" err="1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方正祥隶简体" pitchFamily="65" charset="-122"/>
                <a:ea typeface="方正祥隶简体" pitchFamily="65" charset="-122"/>
              </a:rPr>
              <a:t>赞美主</a:t>
            </a:r>
            <a:r>
              <a:rPr lang="en-US" sz="8000" b="1" spc="50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方正祥隶简体" pitchFamily="65" charset="-122"/>
                <a:ea typeface="方正祥隶简体" pitchFamily="65" charset="-122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0" b="1" spc="50" dirty="0" err="1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方正祥隶简体" pitchFamily="65" charset="-122"/>
                <a:ea typeface="方正祥隶简体" pitchFamily="65" charset="-122"/>
              </a:rPr>
              <a:t>跟随主</a:t>
            </a:r>
            <a:r>
              <a:rPr lang="en-US" sz="8000" b="1" spc="50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方正祥隶简体" pitchFamily="65" charset="-122"/>
                <a:ea typeface="方正祥隶简体" pitchFamily="65" charset="-122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69395" y="6216134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843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8000"/>
    </mc:Choice>
    <mc:Fallback>
      <p:transition advClick="0" advTm="8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43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Sky123.Org</dc:creator>
  <cp:lastModifiedBy>Sky123.Org</cp:lastModifiedBy>
  <cp:revision>24</cp:revision>
  <dcterms:created xsi:type="dcterms:W3CDTF">2017-09-15T06:15:20Z</dcterms:created>
  <dcterms:modified xsi:type="dcterms:W3CDTF">2017-09-15T08:11:31Z</dcterms:modified>
</cp:coreProperties>
</file>