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3" r:id="rId1"/>
  </p:sldMasterIdLst>
  <p:notesMasterIdLst>
    <p:notesMasterId r:id="rId7"/>
  </p:notesMasterIdLst>
  <p:sldIdLst>
    <p:sldId id="357" r:id="rId2"/>
    <p:sldId id="358" r:id="rId3"/>
    <p:sldId id="359" r:id="rId4"/>
    <p:sldId id="360" r:id="rId5"/>
    <p:sldId id="361" r:id="rId6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4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434B4-A3A6-B64D-B3E4-B454D8737551}" type="datetimeFigureOut">
              <a:rPr kumimoji="1" lang="zh-CN" altLang="en-US" smtClean="0"/>
              <a:t>2017/9/23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9B2EB-0806-C545-AA8F-2C13DE7FE49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98176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亲爱的主耶稣，我们感谢祢，因祢用为罪人献上生命的爱爱了我们。祢的爱广阔高深，祢的爱深沉信实。祢说：</a:t>
            </a:r>
            <a:r>
              <a:rPr lang="zh-CN" alt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凡</a:t>
            </a:r>
            <a:r>
              <a:rPr lang="zh-CN" alt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勞</a:t>
            </a:r>
            <a:r>
              <a:rPr lang="zh-CN" alt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苦</a:t>
            </a:r>
            <a:r>
              <a:rPr lang="zh-CN" alt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擔</a:t>
            </a:r>
            <a:r>
              <a:rPr lang="zh-CN" alt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重</a:t>
            </a:r>
            <a:r>
              <a:rPr lang="zh-CN" alt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擔的人可以到我這裏來，我就使你們得安息。主我们将我们生活中的重担都交托在祢手中，祢必带领我们。我们一起来唱‘祢的爱不离不弃’。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9B2EB-0806-C545-AA8F-2C13DE7FE497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41358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（主＋副）＊</a:t>
            </a:r>
            <a:r>
              <a:rPr kumimoji="1" lang="en-US" altLang="zh-CN" dirty="0" smtClean="0"/>
              <a:t>2+</a:t>
            </a:r>
            <a:r>
              <a:rPr kumimoji="1" lang="zh-CN" altLang="en-US" dirty="0" smtClean="0"/>
              <a:t>主（弟兄唱、姐妹祷告）＋主（姐妹唱、弟兄祷告）＋副＊</a:t>
            </a:r>
            <a:r>
              <a:rPr kumimoji="1" lang="en-US" altLang="zh-CN" dirty="0" smtClean="0"/>
              <a:t>2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9B2EB-0806-C545-AA8F-2C13DE7FE497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37793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主祢是信实守约的神，祢也是慈爱的神，我们仰望祢。我们坚定依靠祢，谨守遵行祢的命令，祢为我们负责到底。我们生活中的重担要靠着祢来解决，要遵循祢的法则执行，因祢是掌管万有，让万事互相效力，使爱神的人得益处的神。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9B2EB-0806-C545-AA8F-2C13DE7FE497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79506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ndara"/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ndara"/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ndara"/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ndara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ndara"/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ndar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>
                <a:solidFill>
                  <a:srgbClr val="073E87"/>
                </a:solidFill>
                <a:latin typeface="Candara"/>
              </a:rPr>
              <a:pPr/>
              <a:t>2017/9/23</a:t>
            </a:fld>
            <a:endParaRPr lang="en-US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  <a:latin typeface="Candara"/>
              </a:rPr>
              <a:pPr/>
              <a:t>‹#›</a:t>
            </a:fld>
            <a:endParaRPr lang="en-US">
              <a:solidFill>
                <a:srgbClr val="073E87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>
                <a:solidFill>
                  <a:srgbClr val="073E87"/>
                </a:solidFill>
                <a:latin typeface="Candara"/>
              </a:rPr>
              <a:pPr/>
              <a:t>2017/9/23</a:t>
            </a:fld>
            <a:endParaRPr lang="en-US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  <a:latin typeface="Candara"/>
              </a:rPr>
              <a:pPr/>
              <a:t>‹#›</a:t>
            </a:fld>
            <a:endParaRPr lang="en-US">
              <a:solidFill>
                <a:srgbClr val="073E87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ndar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>
                <a:solidFill>
                  <a:srgbClr val="073E87"/>
                </a:solidFill>
                <a:latin typeface="Candara"/>
              </a:rPr>
              <a:pPr/>
              <a:t>2017/9/23</a:t>
            </a:fld>
            <a:endParaRPr lang="en-US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  <a:latin typeface="Candara"/>
              </a:rPr>
              <a:pPr/>
              <a:t>‹#›</a:t>
            </a:fld>
            <a:endParaRPr lang="en-US">
              <a:solidFill>
                <a:srgbClr val="073E87"/>
              </a:solidFill>
              <a:latin typeface="Candara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ndara"/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ndara"/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ndara"/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ndara"/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ndara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>
                <a:solidFill>
                  <a:srgbClr val="073E87"/>
                </a:solidFill>
                <a:latin typeface="Candara"/>
              </a:rPr>
              <a:pPr/>
              <a:t>2017/9/23</a:t>
            </a:fld>
            <a:endParaRPr lang="en-US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  <a:latin typeface="Candara"/>
              </a:rPr>
              <a:pPr/>
              <a:t>‹#›</a:t>
            </a:fld>
            <a:endParaRPr lang="en-US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ndara"/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>
              <a:solidFill>
                <a:prstClr val="black"/>
              </a:solidFill>
              <a:latin typeface="Candara"/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>
              <a:solidFill>
                <a:prstClr val="black"/>
              </a:solidFill>
              <a:latin typeface="Candara"/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>
              <a:solidFill>
                <a:prstClr val="black"/>
              </a:solidFill>
              <a:latin typeface="Candara"/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>
              <a:solidFill>
                <a:prstClr val="black"/>
              </a:solidFill>
              <a:latin typeface="Candara"/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>
              <a:solidFill>
                <a:prstClr val="black"/>
              </a:solidFill>
              <a:latin typeface="Candar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>
                <a:solidFill>
                  <a:srgbClr val="073E87"/>
                </a:solidFill>
                <a:latin typeface="Candara"/>
              </a:rPr>
              <a:pPr/>
              <a:t>2017/9/23</a:t>
            </a:fld>
            <a:endParaRPr lang="en-US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  <a:latin typeface="Candara"/>
              </a:rPr>
              <a:pPr/>
              <a:t>‹#›</a:t>
            </a:fld>
            <a:endParaRPr lang="en-US">
              <a:solidFill>
                <a:srgbClr val="073E87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>
                <a:solidFill>
                  <a:srgbClr val="073E87"/>
                </a:solidFill>
                <a:latin typeface="Candara"/>
              </a:rPr>
              <a:pPr/>
              <a:t>2017/9/23</a:t>
            </a:fld>
            <a:endParaRPr lang="en-US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  <a:latin typeface="Candara"/>
              </a:rPr>
              <a:pPr/>
              <a:t>‹#›</a:t>
            </a:fld>
            <a:endParaRPr lang="en-US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>
                <a:solidFill>
                  <a:srgbClr val="073E87"/>
                </a:solidFill>
                <a:latin typeface="Candara"/>
              </a:rPr>
              <a:pPr/>
              <a:t>2017/9/23</a:t>
            </a:fld>
            <a:endParaRPr lang="en-US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  <a:latin typeface="Candara"/>
              </a:rPr>
              <a:pPr/>
              <a:t>‹#›</a:t>
            </a:fld>
            <a:endParaRPr lang="en-US">
              <a:solidFill>
                <a:srgbClr val="073E87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>
                <a:solidFill>
                  <a:srgbClr val="073E87"/>
                </a:solidFill>
                <a:latin typeface="Candara"/>
              </a:rPr>
              <a:pPr/>
              <a:t>2017/9/23</a:t>
            </a:fld>
            <a:endParaRPr lang="en-US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  <a:latin typeface="Candara"/>
              </a:rPr>
              <a:pPr/>
              <a:t>‹#›</a:t>
            </a:fld>
            <a:endParaRPr lang="en-US">
              <a:solidFill>
                <a:srgbClr val="073E87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ndara"/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ndar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ndar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ndar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ndara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ndara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>
                <a:solidFill>
                  <a:srgbClr val="073E87"/>
                </a:solidFill>
                <a:latin typeface="Candara"/>
              </a:rPr>
              <a:pPr/>
              <a:t>2017/9/23</a:t>
            </a:fld>
            <a:endParaRPr lang="en-US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  <a:latin typeface="Candara"/>
              </a:rPr>
              <a:pPr/>
              <a:t>‹#›</a:t>
            </a:fld>
            <a:endParaRPr lang="en-US">
              <a:solidFill>
                <a:srgbClr val="073E87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ndara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>
                <a:solidFill>
                  <a:srgbClr val="073E87"/>
                </a:solidFill>
                <a:latin typeface="Candara"/>
              </a:rPr>
              <a:pPr/>
              <a:t>2017/9/23</a:t>
            </a:fld>
            <a:endParaRPr lang="en-US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  <a:latin typeface="Candara"/>
              </a:rPr>
              <a:pPr/>
              <a:t>‹#›</a:t>
            </a:fld>
            <a:endParaRPr lang="en-US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ndara"/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ndara"/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ndara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ndara"/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ndara"/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ndara"/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ndara"/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ndara"/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ndara"/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ndara"/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ndar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>
                <a:solidFill>
                  <a:srgbClr val="073E87"/>
                </a:solidFill>
                <a:latin typeface="Candara"/>
              </a:rPr>
              <a:pPr/>
              <a:t>2017/9/23</a:t>
            </a:fld>
            <a:endParaRPr lang="en-US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  <a:latin typeface="Candara"/>
              </a:rPr>
              <a:pPr/>
              <a:t>‹#›</a:t>
            </a:fld>
            <a:endParaRPr lang="en-US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ndara"/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ndar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ndar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ndar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ndar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ndara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defTabSz="914400"/>
            <a:fld id="{9D1D110F-3F4E-48D9-B8AA-5D0E825AFDBA}" type="datetime1">
              <a:rPr lang="en-US" smtClean="0">
                <a:solidFill>
                  <a:srgbClr val="073E87"/>
                </a:solidFill>
                <a:latin typeface="Candara"/>
              </a:rPr>
              <a:pPr defTabSz="914400"/>
              <a:t>2017/9/23</a:t>
            </a:fld>
            <a:endParaRPr lang="en-US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defTabSz="914400"/>
            <a:endParaRPr lang="en-US" dirty="0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defTabSz="914400"/>
            <a:fld id="{687D7A59-36E2-48B9-B146-C1E59501F63F}" type="slidenum">
              <a:rPr lang="en-US" smtClean="0">
                <a:solidFill>
                  <a:srgbClr val="073E87"/>
                </a:solidFill>
                <a:latin typeface="Candara"/>
              </a:rPr>
              <a:pPr defTabSz="914400"/>
              <a:t>‹#›</a:t>
            </a:fld>
            <a:endParaRPr lang="en-US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zh-CN" altLang="en-US" sz="8000" dirty="0" smtClean="0"/>
              <a:t>你的爱不离不弃</a:t>
            </a:r>
            <a:endParaRPr kumimoji="1" lang="zh-CN" altLang="en-US" sz="8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93527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16047" y="1297739"/>
            <a:ext cx="7408333" cy="4568572"/>
          </a:xfrm>
        </p:spPr>
        <p:txBody>
          <a:bodyPr spcCol="0">
            <a:normAutofit/>
          </a:bodyPr>
          <a:lstStyle/>
          <a:p>
            <a:pPr marL="0" indent="0" algn="ctr">
              <a:buNone/>
            </a:pPr>
            <a:r>
              <a:rPr lang="zh-TW" altLang="zh-CN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中宋"/>
                <a:ea typeface="华文中宋"/>
                <a:cs typeface="华文中宋"/>
              </a:rPr>
              <a:t>没有一个忧患</a:t>
            </a:r>
            <a:r>
              <a:rPr lang="zh-TW" altLang="zh-CN" sz="60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中宋"/>
                <a:ea typeface="华文中宋"/>
                <a:cs typeface="华文中宋"/>
              </a:rPr>
              <a:t> </a:t>
            </a:r>
            <a:endParaRPr lang="zh-TW" altLang="zh-CN" sz="6000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中宋"/>
              <a:ea typeface="华文中宋"/>
              <a:cs typeface="华文中宋"/>
            </a:endParaRPr>
          </a:p>
          <a:p>
            <a:pPr marL="0" indent="0" algn="ctr">
              <a:buNone/>
            </a:pPr>
            <a:r>
              <a:rPr lang="zh-TW" altLang="zh-CN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中宋"/>
                <a:ea typeface="华文中宋"/>
                <a:cs typeface="华文中宋"/>
              </a:rPr>
              <a:t>耶稣不能担当 </a:t>
            </a:r>
          </a:p>
          <a:p>
            <a:pPr marL="0" indent="0" algn="ctr">
              <a:buNone/>
            </a:pPr>
            <a:r>
              <a:rPr lang="zh-TW" altLang="zh-CN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中宋"/>
                <a:ea typeface="华文中宋"/>
                <a:cs typeface="华文中宋"/>
              </a:rPr>
              <a:t>没有一个痛苦 </a:t>
            </a:r>
          </a:p>
          <a:p>
            <a:pPr marL="0" indent="0" algn="ctr">
              <a:buNone/>
            </a:pPr>
            <a:r>
              <a:rPr lang="zh-TW" altLang="zh-CN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中宋"/>
                <a:ea typeface="华文中宋"/>
                <a:cs typeface="华文中宋"/>
              </a:rPr>
              <a:t>耶稣不能背负 </a:t>
            </a:r>
          </a:p>
          <a:p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6640142" y="6281610"/>
            <a:ext cx="20231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你</a:t>
            </a:r>
            <a:r>
              <a:rPr lang="zh-CN" altLang="en-US" sz="16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的爱不离不弃</a:t>
            </a:r>
            <a:r>
              <a:rPr lang="en-US" altLang="zh-CN" sz="16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 1-4</a:t>
            </a:r>
            <a:endParaRPr lang="zh-CN" altLang="en-US" sz="1600" dirty="0">
              <a:solidFill>
                <a:schemeClr val="tx2"/>
              </a:solidFill>
              <a:latin typeface="华文中宋"/>
              <a:ea typeface="华文中宋"/>
              <a:cs typeface="华文中宋"/>
            </a:endParaRPr>
          </a:p>
        </p:txBody>
      </p:sp>
      <p:sp>
        <p:nvSpPr>
          <p:cNvPr id="4" name="文字方塊 4"/>
          <p:cNvSpPr txBox="1"/>
          <p:nvPr/>
        </p:nvSpPr>
        <p:spPr>
          <a:xfrm>
            <a:off x="169034" y="6281610"/>
            <a:ext cx="3540364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eaLnBrk="0" hangingPunct="0">
              <a:spcBef>
                <a:spcPts val="0"/>
              </a:spcBef>
              <a:spcAft>
                <a:spcPts val="600"/>
              </a:spcAft>
            </a:pPr>
            <a:r>
              <a:rPr lang="zh-TW" altLang="en-US" sz="16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敬拜中，不能久站者</a:t>
            </a:r>
            <a:r>
              <a:rPr lang="zh-CN" altLang="en-US" sz="16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请</a:t>
            </a:r>
            <a:r>
              <a:rPr lang="zh-TW" altLang="en-US" sz="16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自由坐下</a:t>
            </a:r>
          </a:p>
        </p:txBody>
      </p:sp>
    </p:spTree>
    <p:extLst>
      <p:ext uri="{BB962C8B-B14F-4D97-AF65-F5344CB8AC3E}">
        <p14:creationId xmlns:p14="http://schemas.microsoft.com/office/powerpoint/2010/main" val="227960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72067" y="1545663"/>
            <a:ext cx="7408333" cy="40017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zh-CN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中宋"/>
                <a:ea typeface="华文中宋"/>
                <a:cs typeface="华文中宋"/>
              </a:rPr>
              <a:t>我</a:t>
            </a:r>
            <a:r>
              <a:rPr lang="zh-TW" altLang="zh-CN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中宋"/>
                <a:ea typeface="华文中宋"/>
                <a:cs typeface="华文中宋"/>
              </a:rPr>
              <a:t>要向高山举目 </a:t>
            </a:r>
          </a:p>
          <a:p>
            <a:pPr marL="0" indent="0" algn="ctr">
              <a:buNone/>
            </a:pPr>
            <a:r>
              <a:rPr lang="zh-TW" altLang="zh-CN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中宋"/>
                <a:ea typeface="华文中宋"/>
                <a:cs typeface="华文中宋"/>
              </a:rPr>
              <a:t>我的帮助从你而来 </a:t>
            </a:r>
          </a:p>
          <a:p>
            <a:pPr marL="0" indent="0" algn="ctr">
              <a:buNone/>
            </a:pPr>
            <a:r>
              <a:rPr lang="zh-TW" altLang="zh-CN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中宋"/>
                <a:ea typeface="华文中宋"/>
                <a:cs typeface="华文中宋"/>
              </a:rPr>
              <a:t>满有丰盛的慈爱 </a:t>
            </a:r>
          </a:p>
          <a:p>
            <a:pPr marL="0" indent="0" algn="ctr">
              <a:buNone/>
            </a:pPr>
            <a:r>
              <a:rPr lang="zh-TW" altLang="zh-CN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中宋"/>
                <a:ea typeface="华文中宋"/>
                <a:cs typeface="华文中宋"/>
              </a:rPr>
              <a:t>赐给凡求告你名的人</a:t>
            </a:r>
            <a:r>
              <a:rPr lang="zh-TW" altLang="zh-CN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</a:rPr>
              <a:t> </a:t>
            </a:r>
            <a:endParaRPr kumimoji="1" lang="zh-CN" altLang="en-US" dirty="0">
              <a:effectLst>
                <a:glow rad="101600">
                  <a:schemeClr val="bg1">
                    <a:alpha val="75000"/>
                  </a:schemeClr>
                </a:glow>
              </a:effectLst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640142" y="6281610"/>
            <a:ext cx="20231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你</a:t>
            </a:r>
            <a:r>
              <a:rPr lang="zh-CN" altLang="en-US" sz="16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的爱不离不弃</a:t>
            </a:r>
            <a:r>
              <a:rPr lang="en-US" altLang="zh-CN" sz="16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 </a:t>
            </a:r>
            <a:r>
              <a:rPr lang="zh-CN" altLang="zh-CN" sz="16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2</a:t>
            </a:r>
            <a:r>
              <a:rPr lang="en-US" altLang="zh-CN" sz="16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-4</a:t>
            </a:r>
            <a:endParaRPr lang="zh-CN" altLang="en-US" sz="1600" dirty="0">
              <a:solidFill>
                <a:schemeClr val="tx2"/>
              </a:solidFill>
              <a:latin typeface="华文中宋"/>
              <a:ea typeface="华文中宋"/>
              <a:cs typeface="华文中宋"/>
            </a:endParaRPr>
          </a:p>
        </p:txBody>
      </p:sp>
      <p:sp>
        <p:nvSpPr>
          <p:cNvPr id="4" name="文字方塊 4"/>
          <p:cNvSpPr txBox="1"/>
          <p:nvPr/>
        </p:nvSpPr>
        <p:spPr>
          <a:xfrm>
            <a:off x="169034" y="6281610"/>
            <a:ext cx="3540364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eaLnBrk="0" hangingPunct="0">
              <a:spcBef>
                <a:spcPts val="0"/>
              </a:spcBef>
              <a:spcAft>
                <a:spcPts val="600"/>
              </a:spcAft>
            </a:pPr>
            <a:r>
              <a:rPr lang="zh-TW" altLang="en-US" sz="16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敬拜中，不能久站者</a:t>
            </a:r>
            <a:r>
              <a:rPr lang="zh-CN" altLang="en-US" sz="16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请</a:t>
            </a:r>
            <a:r>
              <a:rPr lang="zh-TW" altLang="en-US" sz="16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自由坐下</a:t>
            </a:r>
          </a:p>
        </p:txBody>
      </p:sp>
    </p:spTree>
    <p:extLst>
      <p:ext uri="{BB962C8B-B14F-4D97-AF65-F5344CB8AC3E}">
        <p14:creationId xmlns:p14="http://schemas.microsoft.com/office/powerpoint/2010/main" val="3919926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72067" y="1486472"/>
            <a:ext cx="7408333" cy="40017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zh-CN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中宋"/>
                <a:ea typeface="华文中宋"/>
                <a:cs typeface="华文中宋"/>
              </a:rPr>
              <a:t>你</a:t>
            </a:r>
            <a:r>
              <a:rPr lang="zh-TW" altLang="zh-CN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中宋"/>
                <a:ea typeface="华文中宋"/>
                <a:cs typeface="华文中宋"/>
              </a:rPr>
              <a:t>的爱总是不离不弃 </a:t>
            </a:r>
          </a:p>
          <a:p>
            <a:pPr marL="0" indent="0" algn="ctr">
              <a:buNone/>
            </a:pPr>
            <a:r>
              <a:rPr lang="zh-TW" altLang="zh-CN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中宋"/>
                <a:ea typeface="华文中宋"/>
                <a:cs typeface="华文中宋"/>
              </a:rPr>
              <a:t>怜悯如江河涌流 </a:t>
            </a:r>
          </a:p>
          <a:p>
            <a:pPr marL="0" indent="0" algn="ctr">
              <a:buNone/>
            </a:pPr>
            <a:r>
              <a:rPr lang="zh-TW" altLang="zh-CN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中宋"/>
                <a:ea typeface="华文中宋"/>
                <a:cs typeface="华文中宋"/>
              </a:rPr>
              <a:t>在我敌人面前摆设筵席 </a:t>
            </a:r>
          </a:p>
          <a:p>
            <a:pPr marL="0" indent="0" algn="ctr">
              <a:buNone/>
            </a:pPr>
            <a:r>
              <a:rPr lang="zh-TW" altLang="zh-CN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中宋"/>
                <a:ea typeface="华文中宋"/>
                <a:cs typeface="华文中宋"/>
              </a:rPr>
              <a:t>使我的福杯满溢</a:t>
            </a:r>
          </a:p>
          <a:p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6640142" y="6281610"/>
            <a:ext cx="20231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你</a:t>
            </a:r>
            <a:r>
              <a:rPr lang="zh-CN" altLang="en-US" sz="16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的爱不离不弃</a:t>
            </a:r>
            <a:r>
              <a:rPr lang="en-US" altLang="zh-CN" sz="16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 </a:t>
            </a:r>
            <a:r>
              <a:rPr lang="zh-CN" altLang="zh-CN" sz="16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3</a:t>
            </a:r>
            <a:r>
              <a:rPr lang="en-US" altLang="zh-CN" sz="16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-</a:t>
            </a:r>
            <a:r>
              <a:rPr lang="zh-CN" altLang="zh-CN" sz="16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4</a:t>
            </a:r>
            <a:endParaRPr lang="zh-CN" altLang="en-US" sz="1600" dirty="0">
              <a:solidFill>
                <a:schemeClr val="tx2"/>
              </a:solidFill>
              <a:latin typeface="华文中宋"/>
              <a:ea typeface="华文中宋"/>
              <a:cs typeface="华文中宋"/>
            </a:endParaRPr>
          </a:p>
        </p:txBody>
      </p:sp>
      <p:sp>
        <p:nvSpPr>
          <p:cNvPr id="4" name="文字方塊 4"/>
          <p:cNvSpPr txBox="1"/>
          <p:nvPr/>
        </p:nvSpPr>
        <p:spPr>
          <a:xfrm>
            <a:off x="169034" y="6281610"/>
            <a:ext cx="3540364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eaLnBrk="0" hangingPunct="0">
              <a:spcBef>
                <a:spcPts val="0"/>
              </a:spcBef>
              <a:spcAft>
                <a:spcPts val="600"/>
              </a:spcAft>
            </a:pPr>
            <a:r>
              <a:rPr lang="zh-TW" altLang="en-US" sz="16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敬拜中，不能久站者</a:t>
            </a:r>
            <a:r>
              <a:rPr lang="zh-CN" altLang="en-US" sz="16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请</a:t>
            </a:r>
            <a:r>
              <a:rPr lang="zh-TW" altLang="en-US" sz="16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自由坐下</a:t>
            </a:r>
          </a:p>
        </p:txBody>
      </p:sp>
    </p:spTree>
    <p:extLst>
      <p:ext uri="{BB962C8B-B14F-4D97-AF65-F5344CB8AC3E}">
        <p14:creationId xmlns:p14="http://schemas.microsoft.com/office/powerpoint/2010/main" val="3919926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46545" y="1462826"/>
            <a:ext cx="7827819" cy="41650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zh-CN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中宋"/>
                <a:ea typeface="华文中宋"/>
                <a:cs typeface="华文中宋"/>
              </a:rPr>
              <a:t>你</a:t>
            </a:r>
            <a:r>
              <a:rPr lang="zh-TW" altLang="zh-CN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中宋"/>
                <a:ea typeface="华文中宋"/>
                <a:cs typeface="华文中宋"/>
              </a:rPr>
              <a:t>的爱总是不离不弃 </a:t>
            </a:r>
          </a:p>
          <a:p>
            <a:pPr marL="0" indent="0" algn="ctr">
              <a:buNone/>
            </a:pPr>
            <a:r>
              <a:rPr lang="zh-TW" altLang="zh-CN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中宋"/>
                <a:ea typeface="华文中宋"/>
                <a:cs typeface="华文中宋"/>
              </a:rPr>
              <a:t>时刻将我环绕 </a:t>
            </a:r>
          </a:p>
          <a:p>
            <a:pPr marL="0" indent="0" algn="ctr">
              <a:buNone/>
            </a:pPr>
            <a:r>
              <a:rPr lang="zh-TW" altLang="zh-CN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中宋"/>
                <a:ea typeface="华文中宋"/>
                <a:cs typeface="华文中宋"/>
              </a:rPr>
              <a:t>你必永远记念与我所立的约 </a:t>
            </a:r>
          </a:p>
          <a:p>
            <a:pPr marL="0" indent="0" algn="ctr">
              <a:buNone/>
            </a:pPr>
            <a:r>
              <a:rPr lang="zh-TW" altLang="zh-CN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中宋"/>
                <a:ea typeface="华文中宋"/>
                <a:cs typeface="华文中宋"/>
              </a:rPr>
              <a:t>使我领受丰盛的恩典 </a:t>
            </a:r>
            <a:endParaRPr lang="zh-CN" altLang="en-US" sz="4800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中宋"/>
              <a:ea typeface="华文中宋"/>
              <a:cs typeface="华文中宋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640142" y="6281610"/>
            <a:ext cx="20231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你</a:t>
            </a:r>
            <a:r>
              <a:rPr lang="zh-CN" altLang="en-US" sz="16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的爱不离不弃</a:t>
            </a:r>
            <a:r>
              <a:rPr lang="en-US" altLang="zh-CN" sz="16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 </a:t>
            </a:r>
            <a:r>
              <a:rPr lang="zh-CN" altLang="zh-CN" sz="16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4</a:t>
            </a:r>
            <a:r>
              <a:rPr lang="en-US" altLang="zh-CN" sz="1600" dirty="0" smtClean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-</a:t>
            </a:r>
            <a:r>
              <a:rPr lang="zh-CN" altLang="zh-CN" sz="16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4</a:t>
            </a:r>
            <a:endParaRPr lang="zh-CN" altLang="en-US" sz="1600" dirty="0">
              <a:solidFill>
                <a:schemeClr val="tx2"/>
              </a:solidFill>
              <a:latin typeface="华文中宋"/>
              <a:ea typeface="华文中宋"/>
              <a:cs typeface="华文中宋"/>
            </a:endParaRPr>
          </a:p>
        </p:txBody>
      </p:sp>
      <p:sp>
        <p:nvSpPr>
          <p:cNvPr id="4" name="文字方塊 4"/>
          <p:cNvSpPr txBox="1"/>
          <p:nvPr/>
        </p:nvSpPr>
        <p:spPr>
          <a:xfrm>
            <a:off x="169034" y="6281610"/>
            <a:ext cx="3540364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eaLnBrk="0" hangingPunct="0">
              <a:spcBef>
                <a:spcPts val="0"/>
              </a:spcBef>
              <a:spcAft>
                <a:spcPts val="600"/>
              </a:spcAft>
            </a:pPr>
            <a:r>
              <a:rPr lang="zh-TW" altLang="en-US" sz="16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敬拜中，不能久站者</a:t>
            </a:r>
            <a:r>
              <a:rPr lang="zh-CN" altLang="en-US" sz="16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请</a:t>
            </a:r>
            <a:r>
              <a:rPr lang="zh-TW" altLang="en-US" sz="1600" dirty="0">
                <a:solidFill>
                  <a:schemeClr val="tx2"/>
                </a:solidFill>
                <a:latin typeface="华文中宋"/>
                <a:ea typeface="华文中宋"/>
                <a:cs typeface="华文中宋"/>
              </a:rPr>
              <a:t>自由坐下</a:t>
            </a:r>
          </a:p>
        </p:txBody>
      </p:sp>
    </p:spTree>
    <p:extLst>
      <p:ext uri="{BB962C8B-B14F-4D97-AF65-F5344CB8AC3E}">
        <p14:creationId xmlns:p14="http://schemas.microsoft.com/office/powerpoint/2010/main" val="3919926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9906</TotalTime>
  <Words>179</Words>
  <Application>Microsoft Macintosh PowerPoint</Application>
  <PresentationFormat>全屏显示(4:3)</PresentationFormat>
  <Paragraphs>31</Paragraphs>
  <Slides>5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波形</vt:lpstr>
      <vt:lpstr>你的爱不离不弃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宣召 </dc:title>
  <dc:creator>Wenfang Ouyang</dc:creator>
  <cp:lastModifiedBy>Wenfang Ouyang</cp:lastModifiedBy>
  <cp:revision>158</cp:revision>
  <dcterms:created xsi:type="dcterms:W3CDTF">2017-08-04T12:24:43Z</dcterms:created>
  <dcterms:modified xsi:type="dcterms:W3CDTF">2017-09-23T02:23:58Z</dcterms:modified>
</cp:coreProperties>
</file>