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" t="9593" r="20" b="134"/>
          <a:stretch>
            <a:fillRect/>
          </a:stretch>
        </p:blipFill>
        <p:spPr>
          <a:xfrm>
            <a:off x="0" y="0"/>
            <a:ext cx="12198096" cy="694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078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09783"/>
            <a:ext cx="9144000" cy="484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971550"/>
            <a:ext cx="12239868" cy="2285999"/>
          </a:xfrm>
          <a:prstGeom prst="rect">
            <a:avLst/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320"/>
          </a:p>
        </p:txBody>
      </p:sp>
      <p:cxnSp>
        <p:nvCxnSpPr>
          <p:cNvPr id="8" name="直接连接符 7"/>
          <p:cNvCxnSpPr/>
          <p:nvPr/>
        </p:nvCxnSpPr>
        <p:spPr>
          <a:xfrm>
            <a:off x="838201" y="2495516"/>
            <a:ext cx="10439399" cy="0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839559" y="364161"/>
            <a:ext cx="10512884" cy="58177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rgbClr val="FFFFFF"/>
                </a:solidFill>
              </a:defRPr>
            </a:lvl1pPr>
            <a:lvl2pPr marL="393700" indent="0">
              <a:buFontTx/>
              <a:buNone/>
              <a:defRPr sz="2000">
                <a:solidFill>
                  <a:srgbClr val="FFFFFF"/>
                </a:solidFill>
              </a:defRPr>
            </a:lvl2pPr>
            <a:lvl3pPr marL="661035" indent="0">
              <a:buFontTx/>
              <a:buNone/>
              <a:defRPr sz="1800">
                <a:solidFill>
                  <a:srgbClr val="FFFFFF"/>
                </a:solidFill>
              </a:defRPr>
            </a:lvl3pPr>
            <a:lvl4pPr marL="851535" indent="0">
              <a:buFontTx/>
              <a:buNone/>
              <a:defRPr sz="1800">
                <a:solidFill>
                  <a:srgbClr val="FFFFFF"/>
                </a:solidFill>
              </a:defRPr>
            </a:lvl4pPr>
            <a:lvl5pPr marL="1054735" indent="0"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294" y="1581150"/>
            <a:ext cx="9724505" cy="45958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430934" y="365125"/>
            <a:ext cx="11330132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alpha val="1000"/>
                  </a:schemeClr>
                </a:gs>
                <a:gs pos="45000">
                  <a:schemeClr val="accent1"/>
                </a:gs>
                <a:gs pos="57000">
                  <a:schemeClr val="accent1">
                    <a:lumMod val="45000"/>
                    <a:lumOff val="55000"/>
                  </a:schemeClr>
                </a:gs>
                <a:gs pos="100000">
                  <a:schemeClr val="bg1">
                    <a:alpha val="1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30934" y="1262742"/>
            <a:ext cx="11330132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alpha val="1000"/>
                  </a:schemeClr>
                </a:gs>
                <a:gs pos="45000">
                  <a:schemeClr val="accent1"/>
                </a:gs>
                <a:gs pos="57000">
                  <a:schemeClr val="accent1">
                    <a:lumMod val="45000"/>
                    <a:lumOff val="55000"/>
                  </a:schemeClr>
                </a:gs>
                <a:gs pos="100000">
                  <a:schemeClr val="bg1">
                    <a:alpha val="1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" t="-203" r="12496" b="21598"/>
          <a:stretch>
            <a:fillRect/>
          </a:stretch>
        </p:blipFill>
        <p:spPr>
          <a:xfrm>
            <a:off x="0" y="-19050"/>
            <a:ext cx="12192000" cy="687705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837393" y="1937191"/>
            <a:ext cx="9949590" cy="2640555"/>
            <a:chOff x="58304" y="3059404"/>
            <a:chExt cx="9949590" cy="2640555"/>
          </a:xfrm>
        </p:grpSpPr>
        <p:sp>
          <p:nvSpPr>
            <p:cNvPr id="11" name="任意多边形 10"/>
            <p:cNvSpPr/>
            <p:nvPr>
              <p:custDataLst>
                <p:tags r:id="rId3"/>
              </p:custDataLst>
            </p:nvPr>
          </p:nvSpPr>
          <p:spPr>
            <a:xfrm>
              <a:off x="486247" y="3315136"/>
              <a:ext cx="4364559" cy="1921462"/>
            </a:xfrm>
            <a:custGeom>
              <a:avLst/>
              <a:gdLst>
                <a:gd name="connsiteX0" fmla="*/ 1112071 w 4901184"/>
                <a:gd name="connsiteY0" fmla="*/ 0 h 1801368"/>
                <a:gd name="connsiteX1" fmla="*/ 4901184 w 4901184"/>
                <a:gd name="connsiteY1" fmla="*/ 0 h 1801368"/>
                <a:gd name="connsiteX2" fmla="*/ 4901184 w 4901184"/>
                <a:gd name="connsiteY2" fmla="*/ 1008251 h 1801368"/>
                <a:gd name="connsiteX3" fmla="*/ 3799357 w 4901184"/>
                <a:gd name="connsiteY3" fmla="*/ 1801368 h 1801368"/>
                <a:gd name="connsiteX4" fmla="*/ 0 w 4901184"/>
                <a:gd name="connsiteY4" fmla="*/ 1801368 h 1801368"/>
                <a:gd name="connsiteX5" fmla="*/ 0 w 4901184"/>
                <a:gd name="connsiteY5" fmla="*/ 800490 h 180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1184" h="1801368">
                  <a:moveTo>
                    <a:pt x="1112071" y="0"/>
                  </a:moveTo>
                  <a:lnTo>
                    <a:pt x="4901184" y="0"/>
                  </a:lnTo>
                  <a:lnTo>
                    <a:pt x="4901184" y="1008251"/>
                  </a:lnTo>
                  <a:lnTo>
                    <a:pt x="3799357" y="1801368"/>
                  </a:lnTo>
                  <a:lnTo>
                    <a:pt x="0" y="1801368"/>
                  </a:lnTo>
                  <a:lnTo>
                    <a:pt x="0" y="80049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prstClr val="white"/>
                </a:solidFill>
              </a:endParaRPr>
            </a:p>
          </p:txBody>
        </p:sp>
        <p:cxnSp>
          <p:nvCxnSpPr>
            <p:cNvPr id="12" name="直接连接符 11"/>
            <p:cNvCxnSpPr/>
            <p:nvPr>
              <p:custDataLst>
                <p:tags r:id="rId4"/>
              </p:custDataLst>
            </p:nvPr>
          </p:nvCxnSpPr>
          <p:spPr>
            <a:xfrm flipH="1">
              <a:off x="58304" y="3059404"/>
              <a:ext cx="1695291" cy="1482281"/>
            </a:xfrm>
            <a:prstGeom prst="line">
              <a:avLst/>
            </a:pr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/>
          </p:spPr>
        </p:cxnSp>
        <p:sp>
          <p:nvSpPr>
            <p:cNvPr id="15" name="任意多边形 14"/>
            <p:cNvSpPr/>
            <p:nvPr>
              <p:custDataLst>
                <p:tags r:id="rId5"/>
              </p:custDataLst>
            </p:nvPr>
          </p:nvSpPr>
          <p:spPr>
            <a:xfrm>
              <a:off x="2783217" y="3315136"/>
              <a:ext cx="4364559" cy="1921462"/>
            </a:xfrm>
            <a:custGeom>
              <a:avLst/>
              <a:gdLst>
                <a:gd name="connsiteX0" fmla="*/ 1112071 w 4901184"/>
                <a:gd name="connsiteY0" fmla="*/ 0 h 1801368"/>
                <a:gd name="connsiteX1" fmla="*/ 4901184 w 4901184"/>
                <a:gd name="connsiteY1" fmla="*/ 0 h 1801368"/>
                <a:gd name="connsiteX2" fmla="*/ 4901184 w 4901184"/>
                <a:gd name="connsiteY2" fmla="*/ 1008251 h 1801368"/>
                <a:gd name="connsiteX3" fmla="*/ 3799357 w 4901184"/>
                <a:gd name="connsiteY3" fmla="*/ 1801368 h 1801368"/>
                <a:gd name="connsiteX4" fmla="*/ 0 w 4901184"/>
                <a:gd name="connsiteY4" fmla="*/ 1801368 h 1801368"/>
                <a:gd name="connsiteX5" fmla="*/ 0 w 4901184"/>
                <a:gd name="connsiteY5" fmla="*/ 800490 h 180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1184" h="1801368">
                  <a:moveTo>
                    <a:pt x="1112071" y="0"/>
                  </a:moveTo>
                  <a:lnTo>
                    <a:pt x="4901184" y="0"/>
                  </a:lnTo>
                  <a:lnTo>
                    <a:pt x="4901184" y="1008251"/>
                  </a:lnTo>
                  <a:lnTo>
                    <a:pt x="3799357" y="1801368"/>
                  </a:lnTo>
                  <a:lnTo>
                    <a:pt x="0" y="1801368"/>
                  </a:lnTo>
                  <a:lnTo>
                    <a:pt x="0" y="80049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prstClr val="white"/>
                </a:solidFill>
              </a:endParaRPr>
            </a:p>
          </p:txBody>
        </p:sp>
        <p:sp>
          <p:nvSpPr>
            <p:cNvPr id="16" name="任意多边形 15"/>
            <p:cNvSpPr/>
            <p:nvPr>
              <p:custDataLst>
                <p:tags r:id="rId6"/>
              </p:custDataLst>
            </p:nvPr>
          </p:nvSpPr>
          <p:spPr>
            <a:xfrm>
              <a:off x="5455456" y="3315136"/>
              <a:ext cx="4364559" cy="1921462"/>
            </a:xfrm>
            <a:custGeom>
              <a:avLst/>
              <a:gdLst>
                <a:gd name="connsiteX0" fmla="*/ 1112071 w 4901184"/>
                <a:gd name="connsiteY0" fmla="*/ 0 h 1801368"/>
                <a:gd name="connsiteX1" fmla="*/ 4901184 w 4901184"/>
                <a:gd name="connsiteY1" fmla="*/ 0 h 1801368"/>
                <a:gd name="connsiteX2" fmla="*/ 4901184 w 4901184"/>
                <a:gd name="connsiteY2" fmla="*/ 1008251 h 1801368"/>
                <a:gd name="connsiteX3" fmla="*/ 3799357 w 4901184"/>
                <a:gd name="connsiteY3" fmla="*/ 1801368 h 1801368"/>
                <a:gd name="connsiteX4" fmla="*/ 0 w 4901184"/>
                <a:gd name="connsiteY4" fmla="*/ 1801368 h 1801368"/>
                <a:gd name="connsiteX5" fmla="*/ 0 w 4901184"/>
                <a:gd name="connsiteY5" fmla="*/ 800490 h 1801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1184" h="1801368">
                  <a:moveTo>
                    <a:pt x="1112071" y="0"/>
                  </a:moveTo>
                  <a:lnTo>
                    <a:pt x="4901184" y="0"/>
                  </a:lnTo>
                  <a:lnTo>
                    <a:pt x="4901184" y="1008251"/>
                  </a:lnTo>
                  <a:lnTo>
                    <a:pt x="3799357" y="1801368"/>
                  </a:lnTo>
                  <a:lnTo>
                    <a:pt x="0" y="1801368"/>
                  </a:lnTo>
                  <a:lnTo>
                    <a:pt x="0" y="80049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35" kern="0">
                <a:solidFill>
                  <a:prstClr val="white"/>
                </a:solidFill>
              </a:endParaRPr>
            </a:p>
          </p:txBody>
        </p:sp>
        <p:cxnSp>
          <p:nvCxnSpPr>
            <p:cNvPr id="17" name="直接连接符 16"/>
            <p:cNvCxnSpPr/>
            <p:nvPr>
              <p:custDataLst>
                <p:tags r:id="rId7"/>
              </p:custDataLst>
            </p:nvPr>
          </p:nvCxnSpPr>
          <p:spPr>
            <a:xfrm flipH="1">
              <a:off x="8312603" y="4217678"/>
              <a:ext cx="1695291" cy="1482281"/>
            </a:xfrm>
            <a:prstGeom prst="line">
              <a:avLst/>
            </a:pr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430" y="2678332"/>
            <a:ext cx="8697770" cy="1414005"/>
          </a:xfrm>
        </p:spPr>
        <p:txBody>
          <a:bodyPr wrap="square" anchor="ctr" anchorCtr="0">
            <a:normAutofit/>
          </a:bodyPr>
          <a:lstStyle>
            <a:lvl1pPr algn="ctr">
              <a:lnSpc>
                <a:spcPct val="12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430" y="4375581"/>
            <a:ext cx="8697770" cy="36270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193040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080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48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089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393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697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01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8938" y="1825625"/>
            <a:ext cx="4470861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2938" y="1825625"/>
            <a:ext cx="4470861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430934" y="365125"/>
            <a:ext cx="11330132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alpha val="1000"/>
                  </a:schemeClr>
                </a:gs>
                <a:gs pos="45000">
                  <a:schemeClr val="accent1"/>
                </a:gs>
                <a:gs pos="57000">
                  <a:schemeClr val="accent1">
                    <a:lumMod val="45000"/>
                    <a:lumOff val="55000"/>
                  </a:schemeClr>
                </a:gs>
                <a:gs pos="100000">
                  <a:schemeClr val="bg1">
                    <a:alpha val="1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30934" y="1262742"/>
            <a:ext cx="11330132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alpha val="1000"/>
                  </a:schemeClr>
                </a:gs>
                <a:gs pos="45000">
                  <a:schemeClr val="accent1"/>
                </a:gs>
                <a:gs pos="57000">
                  <a:schemeClr val="accent1">
                    <a:lumMod val="45000"/>
                    <a:lumOff val="55000"/>
                  </a:schemeClr>
                </a:gs>
                <a:gs pos="100000">
                  <a:schemeClr val="bg1">
                    <a:alpha val="1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7845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430934" y="365125"/>
            <a:ext cx="11330132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alpha val="1000"/>
                  </a:schemeClr>
                </a:gs>
                <a:gs pos="45000">
                  <a:schemeClr val="accent1"/>
                </a:gs>
                <a:gs pos="57000">
                  <a:schemeClr val="accent1">
                    <a:lumMod val="45000"/>
                    <a:lumOff val="55000"/>
                  </a:schemeClr>
                </a:gs>
                <a:gs pos="100000">
                  <a:schemeClr val="bg1">
                    <a:alpha val="1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30934" y="1262742"/>
            <a:ext cx="11330132" cy="0"/>
          </a:xfrm>
          <a:prstGeom prst="line">
            <a:avLst/>
          </a:prstGeom>
          <a:ln>
            <a:gradFill flip="none" rotWithShape="1">
              <a:gsLst>
                <a:gs pos="0">
                  <a:schemeClr val="bg1">
                    <a:alpha val="1000"/>
                  </a:schemeClr>
                </a:gs>
                <a:gs pos="45000">
                  <a:schemeClr val="accent1"/>
                </a:gs>
                <a:gs pos="57000">
                  <a:schemeClr val="accent1">
                    <a:lumMod val="45000"/>
                    <a:lumOff val="55000"/>
                  </a:schemeClr>
                </a:gs>
                <a:gs pos="100000">
                  <a:schemeClr val="bg1">
                    <a:alpha val="1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894" y="1093877"/>
            <a:ext cx="8200211" cy="1998433"/>
          </a:xfrm>
        </p:spPr>
        <p:txBody>
          <a:bodyPr anchor="b" anchorCtr="0">
            <a:noAutofit/>
          </a:bodyPr>
          <a:lstStyle>
            <a:lvl1pPr algn="ctr"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2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6" y="4488012"/>
            <a:ext cx="12273782" cy="762114"/>
          </a:xfrm>
          <a:prstGeom prst="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760">
              <a:solidFill>
                <a:srgbClr val="FFFFFF"/>
              </a:solidFill>
            </a:endParaRPr>
          </a:p>
        </p:txBody>
      </p:sp>
      <p:sp>
        <p:nvSpPr>
          <p:cNvPr id="9" name="椭圆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4648" y="3290724"/>
            <a:ext cx="119199" cy="3771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760">
              <a:solidFill>
                <a:srgbClr val="FFFFFF"/>
              </a:solidFill>
              <a:latin typeface="Arial Narrow" panose="020B0606020202030204" pitchFamily="34" charset="0"/>
              <a:ea typeface="微软雅黑" charset="-122"/>
            </a:endParaRPr>
          </a:p>
        </p:txBody>
      </p:sp>
      <p:cxnSp>
        <p:nvCxnSpPr>
          <p:cNvPr id="10" name="直接连接符 6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1995894" y="3306251"/>
            <a:ext cx="3810873" cy="0"/>
          </a:xfrm>
          <a:prstGeom prst="lin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7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381727" y="3306251"/>
            <a:ext cx="3814378" cy="0"/>
          </a:xfrm>
          <a:prstGeom prst="lin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995893" y="3636962"/>
            <a:ext cx="8200211" cy="54252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-19050"/>
            <a:ext cx="12192000" cy="6877050"/>
            <a:chOff x="0" y="-19050"/>
            <a:chExt cx="12192000" cy="6877050"/>
          </a:xfrm>
        </p:grpSpPr>
        <p:pic>
          <p:nvPicPr>
            <p:cNvPr id="13" name="图片 12"/>
            <p:cNvPicPr/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" t="-203" r="12496" b="21598"/>
            <a:stretch>
              <a:fillRect/>
            </a:stretch>
          </p:blipFill>
          <p:spPr>
            <a:xfrm>
              <a:off x="0" y="-19050"/>
              <a:ext cx="12192000" cy="6877050"/>
            </a:xfrm>
            <a:prstGeom prst="rect">
              <a:avLst/>
            </a:prstGeom>
          </p:spPr>
        </p:pic>
        <p:sp>
          <p:nvSpPr>
            <p:cNvPr id="14" name="矩形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2A1B32">
                <a:alpha val="64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873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581150"/>
            <a:ext cx="10515600" cy="4595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2621D-5B30-4238-B28F-E431F852800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74566-C8CC-4A47-925E-E11F39F53B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</a:bodyPr>
          <a:p>
            <a:r>
              <a:rPr lang="zh-CN" altLang="en-US" sz="660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中华儿女一起来赞美</a:t>
            </a:r>
            <a:endParaRPr lang="zh-CN" altLang="en-US" sz="660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Autofit/>
          </a:bodyPr>
          <a:p>
            <a:r>
              <a:rPr lang="zh-CN" altLang="en-US" sz="2000" smtClean="0"/>
              <a:t>词曲：百页轩竹</a:t>
            </a:r>
            <a:endParaRPr lang="zh-CN" altLang="en-US" sz="2000" smtClean="0"/>
          </a:p>
          <a:p>
            <a:r>
              <a:rPr lang="zh-CN" altLang="en-US" sz="2000" smtClean="0"/>
              <a:t>编曲：阿杰</a:t>
            </a:r>
            <a:endParaRPr lang="zh-CN" altLang="en-US" sz="2000" smtClean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61035"/>
            <a:ext cx="10515600" cy="551624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五千年的风，五千年的雨，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天父的眼目常看顾神州大地，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八千里山川河岳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颂赞声传不停，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神的作为奇妙无比；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61035"/>
            <a:ext cx="10515600" cy="551624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黄色的皮肤和黑色的眼睛，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中华民族本属亚当的根系，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五十六根枝子长青永不息，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生命要连在基督里。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61035"/>
            <a:ext cx="10515600" cy="5516245"/>
          </a:xfrm>
        </p:spPr>
        <p:txBody>
          <a:bodyPr/>
          <a:p>
            <a:pPr marL="0" indent="0" algn="ctr">
              <a:buNone/>
            </a:pPr>
            <a:r>
              <a:rPr lang="zh-CN" altLang="en-US" sz="6600"/>
              <a:t>中华儿女，一起来赞美，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赞美主的救赎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带来了无限恩惠，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生命旅途中我们同声把歌唱，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向着标杆跑不后退；</a:t>
            </a:r>
            <a:endParaRPr lang="zh-CN" altLang="en-US" sz="66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97535"/>
            <a:ext cx="10515600" cy="6309995"/>
          </a:xfrm>
        </p:spPr>
        <p:txBody>
          <a:bodyPr>
            <a:normAutofit fontScale="90000" lnSpcReduction="10000"/>
          </a:bodyPr>
          <a:p>
            <a:pPr marL="0" indent="0" algn="ctr">
              <a:buNone/>
            </a:pPr>
            <a:r>
              <a:rPr lang="zh-CN" altLang="en-US" sz="6600"/>
              <a:t>中华儿女，一起来赞美，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赞美神的圣名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充满着荣耀光辉，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复兴道路之上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我们携手肩并肩，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6600"/>
              <a:t>敞开胸怀如鹰腾飞！</a:t>
            </a:r>
            <a:endParaRPr lang="zh-CN" altLang="en-US" sz="6600"/>
          </a:p>
          <a:p>
            <a:pPr marL="0" indent="0" algn="ctr">
              <a:buNone/>
            </a:pPr>
            <a:r>
              <a:rPr lang="zh-CN" altLang="en-US" sz="3200"/>
              <a:t>（阿们）</a:t>
            </a:r>
            <a:endParaRPr lang="zh-CN" altLang="en-US" sz="3200"/>
          </a:p>
          <a:p>
            <a:pPr marL="0" indent="0" algn="ctr">
              <a:buNone/>
            </a:pPr>
            <a:r>
              <a:rPr lang="zh-CN" altLang="en-US" sz="2000"/>
              <a:t>石狮市湖滨基督教会</a:t>
            </a:r>
            <a:endParaRPr lang="zh-CN" altLang="en-US" sz="20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MH" val="20150925170028"/>
  <p:tag name="MH_LIBRARY" val="GRAPHIC"/>
  <p:tag name="MH_ORDER" val="Freeform 21"/>
</p:tagLst>
</file>

<file path=ppt/tags/tag10.xml><?xml version="1.0" encoding="utf-8"?>
<p:tagLst xmlns:p="http://schemas.openxmlformats.org/presentationml/2006/main">
  <p:tag name="KSO_WM_TAG_VERSION" val="1.0"/>
  <p:tag name="KSO_WM_TEMPLATE_CATEGORY" val="custom"/>
  <p:tag name="KSO_WM_TEMPLATE_INDEX" val="160547"/>
</p:tagLst>
</file>

<file path=ppt/tags/tag11.xml><?xml version="1.0" encoding="utf-8"?>
<p:tagLst xmlns:p="http://schemas.openxmlformats.org/presentationml/2006/main">
  <p:tag name="KSO_WM_TAG_VERSION" val="1.0"/>
  <p:tag name="KSO_WM_TEMPLATE_CATEGORY" val="custom"/>
  <p:tag name="KSO_WM_TEMPLATE_INDEX" val="160547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7"/>
  <p:tag name="KSO_WM_UNIT_TYPE" val="a"/>
  <p:tag name="KSO_WM_UNIT_INDEX" val="1"/>
  <p:tag name="KSO_WM_UNIT_ID" val="custom160547_1*a*1"/>
  <p:tag name="KSO_WM_UNIT_CLEAR" val="1"/>
  <p:tag name="KSO_WM_UNIT_LAYERLEVEL" val="1"/>
  <p:tag name="KSO_WM_UNIT_VALUE" val="1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547"/>
  <p:tag name="KSO_WM_UNIT_TYPE" val="b"/>
  <p:tag name="KSO_WM_UNIT_INDEX" val="1"/>
  <p:tag name="KSO_WM_UNIT_ID" val="custom160547_1*b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4.xml><?xml version="1.0" encoding="utf-8"?>
<p:tagLst xmlns:p="http://schemas.openxmlformats.org/presentationml/2006/main">
  <p:tag name="KSO_WM_TEMPLATE_THUMBS_INDEX" val="1、4、5、9、12、14、17、22、27、28、29"/>
  <p:tag name="KSO_WM_TEMPLATE_CATEGORY" val="custom"/>
  <p:tag name="KSO_WM_TEMPLATE_INDEX" val="160547"/>
  <p:tag name="KSO_WM_TAG_VERSION" val="1.0"/>
  <p:tag name="KSO_WM_SLIDE_ID" val="custom160547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5.xml><?xml version="1.0" encoding="utf-8"?>
<p:tagLst xmlns:p="http://schemas.openxmlformats.org/presentationml/2006/main">
  <p:tag name="KSO_WM_TEMPLATE_CATEGORY" val="custom"/>
  <p:tag name="KSO_WM_TEMPLATE_INDEX" val="160547"/>
</p:tagLst>
</file>

<file path=ppt/tags/tag16.xml><?xml version="1.0" encoding="utf-8"?>
<p:tagLst xmlns:p="http://schemas.openxmlformats.org/presentationml/2006/main">
  <p:tag name="KSO_WM_TEMPLATE_CATEGORY" val="custom"/>
  <p:tag name="KSO_WM_TEMPLATE_INDEX" val="160547"/>
</p:tagLst>
</file>

<file path=ppt/tags/tag17.xml><?xml version="1.0" encoding="utf-8"?>
<p:tagLst xmlns:p="http://schemas.openxmlformats.org/presentationml/2006/main">
  <p:tag name="KSO_WM_TEMPLATE_CATEGORY" val="custom"/>
  <p:tag name="KSO_WM_TEMPLATE_INDEX" val="160547"/>
</p:tagLst>
</file>

<file path=ppt/tags/tag18.xml><?xml version="1.0" encoding="utf-8"?>
<p:tagLst xmlns:p="http://schemas.openxmlformats.org/presentationml/2006/main">
  <p:tag name="KSO_WM_TEMPLATE_CATEGORY" val="custom"/>
  <p:tag name="KSO_WM_TEMPLATE_INDEX" val="160547"/>
</p:tagLst>
</file>

<file path=ppt/tags/tag2.xml><?xml version="1.0" encoding="utf-8"?>
<p:tagLst xmlns:p="http://schemas.openxmlformats.org/presentationml/2006/main">
  <p:tag name="MH" val="20150925170028"/>
  <p:tag name="MH_LIBRARY" val="GRAPHIC"/>
  <p:tag name="MH_ORDER" val="Straight Connector 22"/>
</p:tagLst>
</file>

<file path=ppt/tags/tag3.xml><?xml version="1.0" encoding="utf-8"?>
<p:tagLst xmlns:p="http://schemas.openxmlformats.org/presentationml/2006/main">
  <p:tag name="MH" val="20150925170028"/>
  <p:tag name="MH_LIBRARY" val="GRAPHIC"/>
  <p:tag name="MH_ORDER" val="Freeform 21"/>
</p:tagLst>
</file>

<file path=ppt/tags/tag4.xml><?xml version="1.0" encoding="utf-8"?>
<p:tagLst xmlns:p="http://schemas.openxmlformats.org/presentationml/2006/main">
  <p:tag name="MH" val="20150925170028"/>
  <p:tag name="MH_LIBRARY" val="GRAPHIC"/>
  <p:tag name="MH_ORDER" val="Freeform 21"/>
</p:tagLst>
</file>

<file path=ppt/tags/tag5.xml><?xml version="1.0" encoding="utf-8"?>
<p:tagLst xmlns:p="http://schemas.openxmlformats.org/presentationml/2006/main">
  <p:tag name="MH" val="20150925170028"/>
  <p:tag name="MH_LIBRARY" val="GRAPHIC"/>
  <p:tag name="MH_ORDER" val="Straight Connector 22"/>
</p:tagLst>
</file>

<file path=ppt/tags/tag6.xml><?xml version="1.0" encoding="utf-8"?>
<p:tagLst xmlns:p="http://schemas.openxmlformats.org/presentationml/2006/main">
  <p:tag name="MH" val="20150925161915"/>
  <p:tag name="MH_LIBRARY" val="GRAPHIC"/>
  <p:tag name="MH_ORDER" val="矩形 23"/>
</p:tagLst>
</file>

<file path=ppt/tags/tag7.xml><?xml version="1.0" encoding="utf-8"?>
<p:tagLst xmlns:p="http://schemas.openxmlformats.org/presentationml/2006/main">
  <p:tag name="MH" val="20150925161915"/>
  <p:tag name="MH_LIBRARY" val="GRAPHIC"/>
  <p:tag name="MH_ORDER" val="椭圆 4"/>
</p:tagLst>
</file>

<file path=ppt/tags/tag8.xml><?xml version="1.0" encoding="utf-8"?>
<p:tagLst xmlns:p="http://schemas.openxmlformats.org/presentationml/2006/main">
  <p:tag name="MH" val="20150925161915"/>
  <p:tag name="MH_LIBRARY" val="GRAPHIC"/>
  <p:tag name="MH_ORDER" val="直接连接符 6"/>
</p:tagLst>
</file>

<file path=ppt/tags/tag9.xml><?xml version="1.0" encoding="utf-8"?>
<p:tagLst xmlns:p="http://schemas.openxmlformats.org/presentationml/2006/main">
  <p:tag name="MH" val="20150925161915"/>
  <p:tag name="MH_LIBRARY" val="GRAPHIC"/>
  <p:tag name="MH_ORDER" val="直接连接符 7"/>
</p:tagLst>
</file>

<file path=ppt/theme/theme1.xml><?xml version="1.0" encoding="utf-8"?>
<a:theme xmlns:a="http://schemas.openxmlformats.org/drawingml/2006/main" name="2_Office 主题">
  <a:themeElements>
    <a:clrScheme name="160547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C8886E"/>
      </a:accent1>
      <a:accent2>
        <a:srgbClr val="A59183"/>
      </a:accent2>
      <a:accent3>
        <a:srgbClr val="AC8282"/>
      </a:accent3>
      <a:accent4>
        <a:srgbClr val="E79747"/>
      </a:accent4>
      <a:accent5>
        <a:srgbClr val="7F723D"/>
      </a:accent5>
      <a:accent6>
        <a:srgbClr val="CA4A62"/>
      </a:accent6>
      <a:hlink>
        <a:srgbClr val="868B57"/>
      </a:hlink>
      <a:folHlink>
        <a:srgbClr val="657A56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WPS 演示</Application>
  <PresentationFormat>宽屏</PresentationFormat>
  <Paragraphs>31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黑体</vt:lpstr>
      <vt:lpstr>Arial Narrow</vt:lpstr>
      <vt:lpstr>2_Office 主题</vt:lpstr>
      <vt:lpstr>中华儿女一起来赞美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2017-10-03T14:53:32Z</dcterms:created>
  <dcterms:modified xsi:type="dcterms:W3CDTF">2017-10-03T15:02:52Z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