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9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08" autoAdjust="0"/>
  </p:normalViewPr>
  <p:slideViewPr>
    <p:cSldViewPr>
      <p:cViewPr varScale="1">
        <p:scale>
          <a:sx n="68" d="100"/>
          <a:sy n="68" d="100"/>
        </p:scale>
        <p:origin x="-14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631D-E70B-4353-B31A-3E9BF531023F}" type="datetimeFigureOut">
              <a:rPr lang="zh-CN" altLang="en-US" smtClean="0"/>
              <a:t>2017-11-5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67DC-04F2-4603-A395-D55C9F23390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631D-E70B-4353-B31A-3E9BF531023F}" type="datetimeFigureOut">
              <a:rPr lang="zh-CN" altLang="en-US" smtClean="0"/>
              <a:t>2017-11-5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67DC-04F2-4603-A395-D55C9F23390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631D-E70B-4353-B31A-3E9BF531023F}" type="datetimeFigureOut">
              <a:rPr lang="zh-CN" altLang="en-US" smtClean="0"/>
              <a:t>2017-11-5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67DC-04F2-4603-A395-D55C9F23390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631D-E70B-4353-B31A-3E9BF531023F}" type="datetimeFigureOut">
              <a:rPr lang="zh-CN" altLang="en-US" smtClean="0"/>
              <a:t>2017-11-5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67DC-04F2-4603-A395-D55C9F23390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631D-E70B-4353-B31A-3E9BF531023F}" type="datetimeFigureOut">
              <a:rPr lang="zh-CN" altLang="en-US" smtClean="0"/>
              <a:t>2017-11-5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67DC-04F2-4603-A395-D55C9F23390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631D-E70B-4353-B31A-3E9BF531023F}" type="datetimeFigureOut">
              <a:rPr lang="zh-CN" altLang="en-US" smtClean="0"/>
              <a:t>2017-11-5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67DC-04F2-4603-A395-D55C9F23390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631D-E70B-4353-B31A-3E9BF531023F}" type="datetimeFigureOut">
              <a:rPr lang="zh-CN" altLang="en-US" smtClean="0"/>
              <a:t>2017-11-5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67DC-04F2-4603-A395-D55C9F23390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631D-E70B-4353-B31A-3E9BF531023F}" type="datetimeFigureOut">
              <a:rPr lang="zh-CN" altLang="en-US" smtClean="0"/>
              <a:t>2017-11-5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67DC-04F2-4603-A395-D55C9F23390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631D-E70B-4353-B31A-3E9BF531023F}" type="datetimeFigureOut">
              <a:rPr lang="zh-CN" altLang="en-US" smtClean="0"/>
              <a:t>2017-11-5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67DC-04F2-4603-A395-D55C9F23390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631D-E70B-4353-B31A-3E9BF531023F}" type="datetimeFigureOut">
              <a:rPr lang="zh-CN" altLang="en-US" smtClean="0"/>
              <a:t>2017-11-5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67DC-04F2-4603-A395-D55C9F23390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631D-E70B-4353-B31A-3E9BF531023F}" type="datetimeFigureOut">
              <a:rPr lang="zh-CN" altLang="en-US" smtClean="0"/>
              <a:t>2017-11-5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167DC-04F2-4603-A395-D55C9F23390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631D-E70B-4353-B31A-3E9BF531023F}" type="datetimeFigureOut">
              <a:rPr lang="zh-CN" altLang="en-US" smtClean="0"/>
              <a:t>2017-11-5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167DC-04F2-4603-A395-D55C9F23390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nmeishi.com/album/xuan-ben-shi-ge-601-712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19872" y="2708920"/>
            <a:ext cx="5396136" cy="1470025"/>
          </a:xfrm>
        </p:spPr>
        <p:txBody>
          <a:bodyPr>
            <a:normAutofit/>
          </a:bodyPr>
          <a:lstStyle/>
          <a:p>
            <a:r>
              <a:rPr lang="zh-CN" altLang="en-US" sz="6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教会是神的家</a:t>
            </a:r>
            <a:endParaRPr lang="zh-CN" altLang="en-US" sz="6000" dirty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283968" y="4509120"/>
            <a:ext cx="4136504" cy="1752600"/>
          </a:xfrm>
        </p:spPr>
        <p:txBody>
          <a:bodyPr/>
          <a:lstStyle/>
          <a:p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sz="1400" dirty="0"/>
              <a:t>所属专辑：</a:t>
            </a:r>
            <a:r>
              <a:rPr lang="zh-CN" altLang="en-US" sz="1400" u="sng" dirty="0">
                <a:hlinkClick r:id="rId2" tooltip="查看专辑主页"/>
              </a:rPr>
              <a:t>选本诗歌</a:t>
            </a:r>
            <a:r>
              <a:rPr lang="en-US" altLang="zh-CN" sz="1400" u="sng" dirty="0">
                <a:hlinkClick r:id="rId2" tooltip="查看专辑主页"/>
              </a:rPr>
              <a:t>712</a:t>
            </a:r>
            <a:r>
              <a:rPr lang="zh-CN" altLang="en-US" sz="1400" u="sng" dirty="0">
                <a:hlinkClick r:id="rId2" tooltip="查看专辑主页"/>
              </a:rPr>
              <a:t>首（</a:t>
            </a:r>
            <a:r>
              <a:rPr lang="en-US" altLang="zh-CN" sz="1400" u="sng" dirty="0">
                <a:hlinkClick r:id="rId2" tooltip="查看专辑主页"/>
              </a:rPr>
              <a:t>601-712</a:t>
            </a:r>
            <a:r>
              <a:rPr lang="zh-CN" altLang="en-US" sz="1400" u="sng" dirty="0">
                <a:hlinkClick r:id="rId2" tooltip="查看专辑主页"/>
              </a:rPr>
              <a:t>）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7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CN" altLang="en-US" sz="6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教会是神的家，</a:t>
            </a:r>
            <a:endParaRPr lang="en-US" altLang="zh-CN" sz="6000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pPr algn="ctr">
              <a:buNone/>
            </a:pPr>
            <a:r>
              <a:rPr lang="zh-CN" altLang="en-US" sz="6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又是基督身体， </a:t>
            </a:r>
            <a:endParaRPr lang="en-US" altLang="zh-CN" sz="6000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pPr algn="ctr">
              <a:buNone/>
            </a:pPr>
            <a:r>
              <a:rPr lang="zh-CN" altLang="en-US" sz="6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圣灵居住房屋，</a:t>
            </a:r>
            <a:endParaRPr lang="en-US" altLang="zh-CN" sz="6000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pPr algn="ctr">
              <a:buNone/>
            </a:pPr>
            <a:r>
              <a:rPr lang="zh-CN" altLang="en-US" sz="6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何等神圣奥秘！</a:t>
            </a:r>
            <a:endParaRPr lang="zh-CN" altLang="en-US" sz="6000" dirty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7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CN" altLang="en-US" sz="6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教会乃是器皿，</a:t>
            </a:r>
            <a:endParaRPr lang="en-US" altLang="zh-CN" sz="6000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pPr algn="ctr">
              <a:buNone/>
            </a:pPr>
            <a:r>
              <a:rPr lang="zh-CN" altLang="en-US" sz="6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充满神的丰富， </a:t>
            </a:r>
            <a:endParaRPr lang="en-US" altLang="zh-CN" sz="6000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pPr algn="ctr">
              <a:buNone/>
            </a:pPr>
            <a:r>
              <a:rPr lang="zh-CN" altLang="en-US" sz="6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恩典、能力、生命，</a:t>
            </a:r>
            <a:endParaRPr lang="en-US" altLang="zh-CN" sz="6000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pPr algn="ctr">
              <a:buNone/>
            </a:pPr>
            <a:r>
              <a:rPr lang="zh-CN" altLang="en-US" sz="6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藉她完全溢出。</a:t>
            </a:r>
            <a:endParaRPr lang="zh-CN" altLang="en-US" sz="6000" dirty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7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algn="ctr">
              <a:buNone/>
            </a:pPr>
            <a:r>
              <a:rPr lang="zh-CN" altLang="en-US" sz="6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教会一直长进，</a:t>
            </a:r>
            <a:endParaRPr lang="en-US" altLang="zh-CN" sz="6000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pPr algn="ctr">
              <a:buNone/>
            </a:pPr>
            <a:r>
              <a:rPr lang="zh-CN" altLang="en-US" sz="6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满有基督身量， </a:t>
            </a:r>
            <a:endParaRPr lang="en-US" altLang="zh-CN" sz="6000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pPr algn="ctr">
              <a:buNone/>
            </a:pPr>
            <a:r>
              <a:rPr lang="zh-CN" altLang="en-US" sz="6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信、望、爱都加增，</a:t>
            </a:r>
            <a:endParaRPr lang="en-US" altLang="zh-CN" sz="6000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pPr algn="ctr">
              <a:buNone/>
            </a:pPr>
            <a:r>
              <a:rPr lang="zh-CN" altLang="en-US" sz="6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荣耀、圣洁、刚强</a:t>
            </a:r>
            <a:r>
              <a:rPr lang="zh-CN" altLang="en-US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。</a:t>
            </a:r>
            <a:endParaRPr lang="zh-CN" altLang="en-US" dirty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7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CN" altLang="en-US" sz="6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教会使命乃是，</a:t>
            </a:r>
            <a:endParaRPr lang="en-US" altLang="zh-CN" sz="6000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pPr algn="ctr">
              <a:buNone/>
            </a:pPr>
            <a:r>
              <a:rPr lang="zh-CN" altLang="en-US" sz="6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成功神的旨意， </a:t>
            </a:r>
            <a:endParaRPr lang="en-US" altLang="zh-CN" sz="6000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pPr algn="ctr">
              <a:buNone/>
            </a:pPr>
            <a:r>
              <a:rPr lang="zh-CN" altLang="en-US" sz="6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仇敌屡次攻击，</a:t>
            </a:r>
            <a:endParaRPr lang="en-US" altLang="zh-CN" sz="6000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pPr algn="ctr">
              <a:buNone/>
            </a:pPr>
            <a:r>
              <a:rPr lang="zh-CN" altLang="en-US" sz="6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她仍得胜屹立。</a:t>
            </a:r>
            <a:endParaRPr lang="zh-CN" altLang="en-US" sz="6000" dirty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7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CN" altLang="en-US" sz="6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在奥秘身体里，</a:t>
            </a:r>
            <a:endParaRPr lang="en-US" altLang="zh-CN" sz="6000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pPr algn="ctr">
              <a:buNone/>
            </a:pPr>
            <a:r>
              <a:rPr lang="zh-CN" altLang="en-US" sz="6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众肢体都联合， </a:t>
            </a:r>
            <a:endParaRPr lang="en-US" altLang="zh-CN" sz="6000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pPr algn="ctr">
              <a:buNone/>
            </a:pPr>
            <a:r>
              <a:rPr lang="zh-CN" altLang="en-US" sz="6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如同树和枝子，</a:t>
            </a:r>
            <a:endParaRPr lang="en-US" altLang="zh-CN" sz="6000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pPr algn="ctr">
              <a:buNone/>
            </a:pPr>
            <a:r>
              <a:rPr lang="zh-CN" altLang="en-US" sz="6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一同生长、结果。</a:t>
            </a:r>
            <a:endParaRPr lang="en-US" altLang="zh-CN" sz="6000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7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CN" altLang="en-US" sz="6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我爱主的教会，</a:t>
            </a:r>
            <a:endParaRPr lang="en-US" altLang="zh-CN" sz="6000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pPr algn="ctr">
              <a:buNone/>
            </a:pPr>
            <a:r>
              <a:rPr lang="zh-CN" altLang="en-US" sz="6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如同爱我身体， </a:t>
            </a:r>
            <a:endParaRPr lang="en-US" altLang="zh-CN" sz="6000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pPr algn="ctr">
              <a:buNone/>
            </a:pPr>
            <a:r>
              <a:rPr lang="zh-CN" altLang="en-US" sz="6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直到羔羊婚娶，</a:t>
            </a:r>
            <a:endParaRPr lang="en-US" altLang="zh-CN" sz="6000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pPr algn="ctr">
              <a:buNone/>
            </a:pPr>
            <a:r>
              <a:rPr lang="zh-CN" altLang="en-US" sz="60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永远欢聚、合一！</a:t>
            </a:r>
            <a:endParaRPr lang="en-US" altLang="zh-CN" sz="6000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pPr algn="ctr">
              <a:buNone/>
            </a:pPr>
            <a:r>
              <a:rPr lang="zh-CN" altLang="en-US" sz="36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（阿们）</a:t>
            </a:r>
            <a:endParaRPr lang="en-US" altLang="zh-CN" sz="3600" dirty="0" smtClean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pPr algn="ctr">
              <a:buNone/>
            </a:pPr>
            <a:r>
              <a:rPr lang="zh-CN" altLang="en-US" sz="2400" dirty="0" smtClean="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石狮市湖滨基督教会</a:t>
            </a:r>
            <a:endParaRPr lang="zh-CN" altLang="en-US" sz="2400" dirty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135</Words>
  <Application>Microsoft Office PowerPoint</Application>
  <PresentationFormat>全屏显示(4:3)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教会是神的家</vt:lpstr>
      <vt:lpstr>幻灯片 2</vt:lpstr>
      <vt:lpstr>幻灯片 3</vt:lpstr>
      <vt:lpstr>幻灯片 4</vt:lpstr>
      <vt:lpstr>幻灯片 5</vt:lpstr>
      <vt:lpstr>幻灯片 6</vt:lpstr>
      <vt:lpstr>幻灯片 7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教会是神的家</dc:title>
  <dc:creator>User</dc:creator>
  <cp:lastModifiedBy>User</cp:lastModifiedBy>
  <cp:revision>2</cp:revision>
  <dcterms:created xsi:type="dcterms:W3CDTF">2017-11-05T00:19:03Z</dcterms:created>
  <dcterms:modified xsi:type="dcterms:W3CDTF">2017-11-05T00:27:00Z</dcterms:modified>
</cp:coreProperties>
</file>