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图片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415" y="-342900"/>
            <a:ext cx="12472670" cy="75438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-18415" y="551815"/>
            <a:ext cx="12228195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spcBef>
                <a:spcPts val="1500"/>
              </a:spcBef>
              <a:spcAft>
                <a:spcPts val="1500"/>
              </a:spcAft>
            </a:pPr>
            <a:r>
              <a:rPr lang="zh-CN" altLang="en-US" sz="6000" b="1">
                <a:solidFill>
                  <a:srgbClr val="FF0000"/>
                </a:solidFill>
              </a:rPr>
              <a:t>我的主我心爱你 </a:t>
            </a:r>
            <a:endParaRPr lang="zh-CN" altLang="en-US" sz="6000" b="1">
              <a:solidFill>
                <a:srgbClr val="FF0000"/>
              </a:solidFill>
            </a:endParaRPr>
          </a:p>
          <a:p>
            <a:pPr algn="ctr" fontAlgn="auto">
              <a:spcBef>
                <a:spcPts val="1500"/>
              </a:spcBef>
              <a:spcAft>
                <a:spcPts val="1500"/>
              </a:spcAft>
            </a:pPr>
            <a:r>
              <a:rPr lang="zh-CN" altLang="en-US" sz="6000" b="1">
                <a:solidFill>
                  <a:srgbClr val="FF0000"/>
                </a:solidFill>
              </a:rPr>
              <a:t>我的主我渴慕你 </a:t>
            </a:r>
            <a:endParaRPr lang="zh-CN" altLang="en-US" sz="6000" b="1">
              <a:solidFill>
                <a:srgbClr val="FF0000"/>
              </a:solidFill>
            </a:endParaRPr>
          </a:p>
          <a:p>
            <a:pPr algn="ctr" fontAlgn="auto">
              <a:spcBef>
                <a:spcPts val="1500"/>
              </a:spcBef>
              <a:spcAft>
                <a:spcPts val="1500"/>
              </a:spcAft>
            </a:pPr>
            <a:r>
              <a:rPr lang="zh-CN" altLang="en-US" sz="6000" b="1">
                <a:solidFill>
                  <a:srgbClr val="FF0000"/>
                </a:solidFill>
              </a:rPr>
              <a:t>愿你爱来吸引我 </a:t>
            </a:r>
            <a:endParaRPr lang="zh-CN" altLang="en-US" sz="6000" b="1">
              <a:solidFill>
                <a:srgbClr val="FF0000"/>
              </a:solidFill>
            </a:endParaRPr>
          </a:p>
          <a:p>
            <a:pPr algn="ctr" fontAlgn="auto">
              <a:spcBef>
                <a:spcPts val="1500"/>
              </a:spcBef>
              <a:spcAft>
                <a:spcPts val="1500"/>
              </a:spcAft>
            </a:pPr>
            <a:r>
              <a:rPr lang="zh-CN" altLang="en-US" sz="6000" b="1">
                <a:solidFill>
                  <a:srgbClr val="FF0000"/>
                </a:solidFill>
              </a:rPr>
              <a:t>使我心单单爱你</a:t>
            </a:r>
            <a:r>
              <a:rPr lang="zh-CN" altLang="en-US" b="1">
                <a:solidFill>
                  <a:srgbClr val="FF0000"/>
                </a:solidFill>
              </a:rPr>
              <a:t>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1103610" y="-6350"/>
            <a:ext cx="1106170" cy="6121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zh-CN" altLang="en-US" sz="6000" b="1">
                <a:solidFill>
                  <a:srgbClr val="FF0000"/>
                </a:solidFill>
              </a:rPr>
              <a:t>主  我愿单属你</a:t>
            </a:r>
            <a:endParaRPr lang="zh-CN" altLang="en-US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图片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4135" y="-342900"/>
            <a:ext cx="12321540" cy="75438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625" y="631190"/>
            <a:ext cx="12096750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spcBef>
                <a:spcPts val="1500"/>
              </a:spcBef>
              <a:spcAft>
                <a:spcPts val="1500"/>
              </a:spcAft>
            </a:pPr>
            <a:r>
              <a:rPr lang="zh-CN" altLang="en-US" sz="6000" b="1">
                <a:solidFill>
                  <a:srgbClr val="FF0000"/>
                </a:solidFill>
                <a:sym typeface="+mn-ea"/>
              </a:rPr>
              <a:t>哦耶稣我需要你 </a:t>
            </a:r>
            <a:endParaRPr lang="zh-CN" altLang="en-US" sz="6000" b="1">
              <a:solidFill>
                <a:srgbClr val="FF0000"/>
              </a:solidFill>
            </a:endParaRPr>
          </a:p>
          <a:p>
            <a:pPr algn="ctr" fontAlgn="auto">
              <a:spcBef>
                <a:spcPts val="1500"/>
              </a:spcBef>
              <a:spcAft>
                <a:spcPts val="1500"/>
              </a:spcAft>
            </a:pPr>
            <a:r>
              <a:rPr lang="zh-CN" altLang="en-US" sz="6000" b="1">
                <a:solidFill>
                  <a:srgbClr val="FF0000"/>
                </a:solidFill>
                <a:sym typeface="+mn-ea"/>
              </a:rPr>
              <a:t>炼净我完全属你 </a:t>
            </a:r>
            <a:endParaRPr lang="zh-CN" altLang="en-US" sz="6000" b="1">
              <a:solidFill>
                <a:srgbClr val="FF0000"/>
              </a:solidFill>
            </a:endParaRPr>
          </a:p>
          <a:p>
            <a:pPr algn="ctr" fontAlgn="auto">
              <a:spcBef>
                <a:spcPts val="1500"/>
              </a:spcBef>
              <a:spcAft>
                <a:spcPts val="1500"/>
              </a:spcAft>
            </a:pPr>
            <a:r>
              <a:rPr lang="zh-CN" altLang="en-US" sz="6000" b="1">
                <a:solidFill>
                  <a:srgbClr val="FF0000"/>
                </a:solidFill>
                <a:sym typeface="+mn-ea"/>
              </a:rPr>
              <a:t>愿你爱来摸着我 </a:t>
            </a:r>
            <a:endParaRPr lang="zh-CN" altLang="en-US" sz="6000" b="1">
              <a:solidFill>
                <a:srgbClr val="FF0000"/>
              </a:solidFill>
            </a:endParaRPr>
          </a:p>
          <a:p>
            <a:pPr algn="ctr" fontAlgn="auto">
              <a:spcBef>
                <a:spcPts val="1500"/>
              </a:spcBef>
              <a:spcAft>
                <a:spcPts val="1500"/>
              </a:spcAft>
            </a:pPr>
            <a:r>
              <a:rPr lang="zh-CN" altLang="en-US" sz="6000" b="1">
                <a:solidFill>
                  <a:srgbClr val="FF0000"/>
                </a:solidFill>
                <a:sym typeface="+mn-ea"/>
              </a:rPr>
              <a:t>使我心全然属你</a:t>
            </a:r>
            <a:r>
              <a:rPr lang="zh-CN" altLang="en-US">
                <a:sym typeface="+mn-ea"/>
              </a:rPr>
              <a:t> 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1038205" y="635"/>
            <a:ext cx="1106170" cy="620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zh-CN" altLang="en-US" sz="6000" b="1">
                <a:solidFill>
                  <a:srgbClr val="FF0000"/>
                </a:solidFill>
              </a:rPr>
              <a:t>主  我愿单属你</a:t>
            </a:r>
            <a:endParaRPr lang="zh-CN" altLang="en-US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WPS 演示</Application>
  <PresentationFormat>宽屏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2017-12-18T11:32:04Z</dcterms:created>
  <dcterms:modified xsi:type="dcterms:W3CDTF">2017-12-18T11:38:19Z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