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58DA0-21A5-462E-A4D7-2E066827FAB3}" type="datetimeFigureOut">
              <a:rPr lang="zh-CN" altLang="en-US" smtClean="0"/>
              <a:t>2018-3-4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EF1932-77AD-4676-BA06-1412C1FC72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>
                <a:latin typeface="黑体" pitchFamily="2" charset="-122"/>
                <a:ea typeface="黑体" pitchFamily="2" charset="-122"/>
              </a:rPr>
              <a:t>与主同行</a:t>
            </a:r>
            <a:endParaRPr lang="zh-CN" altLang="en-US" sz="7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/>
              <a:t>所属歌手：常用诗歌本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/>
              <a:t>最知心的朋友在心里，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贫富卑贱从不远离，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患难痛苦他和你在一起，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艰难的历程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他和你同舟风雨。 </a:t>
            </a:r>
            <a:endParaRPr lang="en-US" altLang="zh-CN" sz="6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/>
              <a:t>患难的知己，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生命的伴侣，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时时刻刻我都需要你， </a:t>
            </a:r>
            <a:endParaRPr lang="en-US" altLang="zh-CN" sz="6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/>
              <a:t>让我们携手同行，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走出缠累之地，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进入光中辉煌美丽。 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/>
              <a:t>患难的知己，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生命的伴侣，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时时刻刻我都需要你， </a:t>
            </a:r>
            <a:endParaRPr lang="en-US" altLang="zh-CN" sz="6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/>
              <a:t>让我们携手同行，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走出缠累之地， 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进入光中辉煌美丽。</a:t>
            </a:r>
            <a:endParaRPr lang="en-US" altLang="zh-CN" sz="6000" dirty="0" smtClean="0"/>
          </a:p>
          <a:p>
            <a:pPr algn="ctr">
              <a:buNone/>
            </a:pPr>
            <a:r>
              <a:rPr lang="zh-CN" altLang="en-US" sz="3600" dirty="0" smtClean="0"/>
              <a:t>（阿们）</a:t>
            </a:r>
            <a:r>
              <a:rPr lang="zh-CN" altLang="en-US" sz="3600" dirty="0" smtClean="0"/>
              <a:t> </a:t>
            </a:r>
            <a:endParaRPr lang="en-US" altLang="zh-CN" sz="3600" dirty="0" smtClean="0"/>
          </a:p>
          <a:p>
            <a:pPr algn="ctr">
              <a:buNone/>
            </a:pPr>
            <a:endParaRPr lang="en-US" altLang="zh-CN" sz="3600" dirty="0" smtClean="0"/>
          </a:p>
          <a:p>
            <a:pPr algn="ctr">
              <a:buNone/>
            </a:pPr>
            <a:r>
              <a:rPr lang="zh-CN" altLang="en-US" sz="2000" dirty="0" smtClean="0"/>
              <a:t>石狮市湖滨基督教会</a:t>
            </a:r>
            <a:endParaRPr lang="zh-CN" alt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111</Words>
  <Application>Microsoft Office PowerPoint</Application>
  <PresentationFormat>全屏显示(4:3)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跋涉</vt:lpstr>
      <vt:lpstr>与主同行</vt:lpstr>
      <vt:lpstr>幻灯片 2</vt:lpstr>
      <vt:lpstr>幻灯片 3</vt:lpstr>
      <vt:lpstr>幻灯片 4</vt:lpstr>
      <vt:lpstr>幻灯片 5</vt:lpstr>
      <vt:lpstr>幻灯片 6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与主同行</dc:title>
  <dc:creator>User</dc:creator>
  <cp:lastModifiedBy>User</cp:lastModifiedBy>
  <cp:revision>2</cp:revision>
  <dcterms:created xsi:type="dcterms:W3CDTF">2018-03-03T23:26:40Z</dcterms:created>
  <dcterms:modified xsi:type="dcterms:W3CDTF">2018-03-03T23:33:40Z</dcterms:modified>
</cp:coreProperties>
</file>