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6" r:id="rId3"/>
    <p:sldId id="269" r:id="rId4"/>
    <p:sldId id="271" r:id="rId5"/>
    <p:sldId id="267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602" autoAdjust="0"/>
  </p:normalViewPr>
  <p:slideViewPr>
    <p:cSldViewPr>
      <p:cViewPr varScale="1">
        <p:scale>
          <a:sx n="68" d="100"/>
          <a:sy n="68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8441F7F0-D4C1-4AED-9298-3196B199C1A5}" type="datetimeFigureOut">
              <a:rPr lang="en-US" altLang="zh-CN" smtClean="0"/>
              <a:t>4/20/2018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525639AE-68CA-4D30-A1A0-938E9270D069}" type="slidenum">
              <a:rPr lang="zh-CN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E61001BF-1343-4B3D-9CB9-ED2AC4733D1C}" type="datetimeFigureOut">
              <a:t>2018/4/20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A1185F71-770B-4752-8E12-005825E685FF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使用您自己的精美图片替代示例图片。操作很简便：选择示例图片并将其删除。然后在框架内单击</a:t>
            </a:r>
            <a:r>
              <a:rPr lang="zh-CN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“</a:t>
            </a:r>
            <a:r>
              <a:rPr 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插入图片</a:t>
            </a:r>
            <a:r>
              <a:rPr lang="zh-CN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”</a:t>
            </a:r>
            <a:r>
              <a:rPr 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图标，</a:t>
            </a:r>
            <a:r>
              <a:rPr lang="zh-CN" sz="12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并定位要显示的图片。</a:t>
            </a:r>
            <a:endParaRPr lang="zh-CN" sz="1200" i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" pitchFamily="34" charset="0"/>
            </a:endParaRPr>
          </a:p>
          <a:p>
            <a:endParaRPr lang="zh-CN" sz="1200" i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" pitchFamily="34" charset="0"/>
            </a:endParaRPr>
          </a:p>
          <a:p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CN" smtClean="0"/>
              <a:t>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使用您自己的精美图片替代示例图片。操作很简便：选择示例图片并将其删除。然后在框架内单击“插入图片”图标，</a:t>
            </a:r>
            <a:r>
              <a:rPr lang="zh-CN" sz="12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并定位要显示的图片。</a:t>
            </a:r>
            <a:endParaRPr lang="zh-CN" sz="1200" i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CN" smtClean="0"/>
              <a:t>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使用您自己的精美图片替代示例图片。操作很简便：选择示例图片并将其删除。然后在框架内单击“插入图片”图标，</a:t>
            </a:r>
            <a:r>
              <a:rPr lang="zh-CN" sz="12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并定位要显示的图片。</a:t>
            </a:r>
            <a:endParaRPr lang="zh-CN" sz="1200" i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CN" smtClean="0"/>
              <a:t>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使用您自己的精美图片替代示例图片。操作很简便：选择示例图片并将其删除。然后在框架内单击“插入图片”图标，</a:t>
            </a:r>
            <a:r>
              <a:rPr lang="zh-CN" sz="12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并定位要显示的图片。</a:t>
            </a:r>
            <a:endParaRPr lang="zh-CN" sz="1200" i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CN" smtClean="0"/>
              <a:t>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使用您自己的精美图片替代示例图片。操作很简便：选择示例图片并将其删除。然后在框架内单击“插入图片”图标，</a:t>
            </a:r>
            <a:r>
              <a:rPr lang="zh-CN" sz="12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并定位要显示的图片。</a:t>
            </a:r>
            <a:endParaRPr lang="zh-CN" sz="1200" i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CN" smtClean="0"/>
              <a:t>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3693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0" name="任意多边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/>
          </a:p>
        </p:txBody>
      </p:sp>
      <p:sp>
        <p:nvSpPr>
          <p:cNvPr id="21" name="任意多边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/>
          </a:p>
        </p:txBody>
      </p:sp>
      <p:grpSp>
        <p:nvGrpSpPr>
          <p:cNvPr id="44" name="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49" name="任意多边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/>
            </a:p>
          </p:txBody>
        </p:sp>
      </p:grpSp>
      <p:sp>
        <p:nvSpPr>
          <p:cNvPr id="33" name="任意多边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/>
          </a:p>
        </p:txBody>
      </p:sp>
      <p:sp>
        <p:nvSpPr>
          <p:cNvPr id="25" name="任意多边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/>
          </a:p>
        </p:txBody>
      </p:sp>
      <p:sp>
        <p:nvSpPr>
          <p:cNvPr id="45" name="任意多边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任意多边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/>
          </a:p>
        </p:txBody>
      </p:sp>
      <p:sp>
        <p:nvSpPr>
          <p:cNvPr id="29" name="任意多边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/>
          </a:p>
        </p:txBody>
      </p:sp>
      <p:sp>
        <p:nvSpPr>
          <p:cNvPr id="38" name="任意多边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/>
          </a:p>
        </p:txBody>
      </p:sp>
      <p:sp>
        <p:nvSpPr>
          <p:cNvPr id="8" name="任意多边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任意多边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CN" sz="6000"/>
            </a:lvl1pPr>
          </a:lstStyle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CN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/>
              <a:t>单击此处编辑母版副标题样式</a:t>
            </a:r>
            <a:endParaRPr lang="zh-CN"/>
          </a:p>
        </p:txBody>
      </p:sp>
      <p:sp>
        <p:nvSpPr>
          <p:cNvPr id="41" name="任意多边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0" name="任意多边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/>
          </a:p>
        </p:txBody>
      </p:sp>
      <p:sp>
        <p:nvSpPr>
          <p:cNvPr id="31" name="任意多边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/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7" name="任意多边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42" name="任意多边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CN"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CN"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/>
              <a:t>2012/11/8</a:t>
            </a:r>
            <a:endParaRPr lang="en-US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AEE26C7-C0F2-47B8-A1D5-ED66318EE92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/>
              <a:t>2012/11/8</a:t>
            </a:r>
            <a:endParaRPr lang="en-US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AEE26C7-C0F2-47B8-A1D5-ED66318EE92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2012/11/8</a:t>
            </a:r>
            <a:endParaRPr lang="en-US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CN" sz="3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atinLnBrk="0">
              <a:defRPr lang="zh-CN"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latinLnBrk="0"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latinLnBrk="0">
              <a:defRPr lang="zh-CN"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latinLnBrk="0">
              <a:defRPr lang="zh-CN"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/>
              <a:t>2012/11/8</a:t>
            </a:r>
            <a:endParaRPr lang="en-US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AEE26C7-C0F2-47B8-A1D5-ED66318EE92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/>
              <a:t>2012/11/8</a:t>
            </a:r>
            <a:endParaRPr lang="en-US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AEE26C7-C0F2-47B8-A1D5-ED66318EE92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/>
              <a:t>2012/11/8</a:t>
            </a:r>
            <a:endParaRPr lang="en-US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AEE26C7-C0F2-47B8-A1D5-ED66318EE92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（带图片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任意多边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9" name="任意多边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2" name="任意多边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3" name="任意多边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7" name="任意多边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任意多边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" name="任意多边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7" name="任意多边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8" name="任意多边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9" name="任意多边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0" name="任意多边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任意多边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任意多边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00800" y="504751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CN" sz="6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/>
              <a:t>单击此处编辑母版副标题样式</a:t>
            </a:r>
            <a:endParaRPr lang="zh-CN"/>
          </a:p>
        </p:txBody>
      </p:sp>
      <p:sp>
        <p:nvSpPr>
          <p:cNvPr id="72" name="图片占位符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CN" sz="3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/>
              <a:t>2012/11/8</a:t>
            </a:r>
            <a:endParaRPr lang="en-US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AEE26C7-C0F2-47B8-A1D5-ED66318EE92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3" name="任意多边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CN"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（带题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/>
              <a:t>2012/11/8</a:t>
            </a:r>
            <a:endParaRPr lang="en-US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AEE26C7-C0F2-47B8-A1D5-ED66318EE92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3" name="任意多边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CN"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9" name="任意多边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图片占位符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CN"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张图片（带题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/>
              <a:t>2012/11/8</a:t>
            </a:r>
            <a:endParaRPr lang="en-US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AEE26C7-C0F2-47B8-A1D5-ED66318EE92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6" name="图片占位符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CN"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8" name="任意多边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图片占位符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CN"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20" name="任意多边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CN"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CN"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张图片（带题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/>
              <a:t>2012/11/8</a:t>
            </a:r>
            <a:endParaRPr lang="en-US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AEE26C7-C0F2-47B8-A1D5-ED66318EE92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3" name="任意多边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CN"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9" name="任意多边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图片占位符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CN"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任意多边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CN"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15" name="任意多边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CN"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/>
              <a:t>2012/11/8</a:t>
            </a:r>
            <a:endParaRPr lang="en-US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AEE26C7-C0F2-47B8-A1D5-ED66318EE92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任意多边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4" name="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62" name="任意多边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9" name="任意多边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7" name="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54" name="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6" name="任意多边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3" name="任意多边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任意多边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任意多边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任意多边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0" name="任意多边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任意多边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" name="任意多边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55" name="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60" name="任意多边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1" name="任意多边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CN" sz="5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任意多边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9" name="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/>
              <a:t>2012/11/8</a:t>
            </a:r>
            <a:endParaRPr lang="en-US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AEE26C7-C0F2-47B8-A1D5-ED66318EE92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任意多边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任意多边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任意多边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任意多边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任意多边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任意多边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任意多边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任意多边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任意多边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任意多边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任意多边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任意多边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任意多边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AC4B3D8-5ADB-4A32-BF23-A92F8A52B91A}" type="datetimeFigureOut">
              <a:rPr lang="en-US" altLang="zh-CN" smtClean="0"/>
              <a:pPr/>
              <a:t>4/20/2018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AEE26C7-C0F2-47B8-A1D5-ED66318EE92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8" name="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8" name="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91944" y="620688"/>
            <a:ext cx="5904656" cy="2694234"/>
          </a:xfrm>
        </p:spPr>
        <p:txBody>
          <a:bodyPr>
            <a:normAutofit/>
          </a:bodyPr>
          <a:lstStyle/>
          <a:p>
            <a:r>
              <a:rPr lang="en-US" altLang="zh-CN" sz="8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sz="8800" dirty="0"/>
              <a:t>何等爱祢</a:t>
            </a:r>
            <a:r>
              <a:rPr lang="en-US" altLang="zh-CN" sz="8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endParaRPr lang="zh-CN" sz="8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898D7332-CBB0-480C-B65F-06CD9B65C0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r="18889"/>
          <a:stretch>
            <a:fillRect/>
          </a:stretch>
        </p:blipFill>
        <p:spPr>
          <a:xfrm>
            <a:off x="1991544" y="620688"/>
            <a:ext cx="3910007" cy="4756085"/>
          </a:xfrm>
        </p:spPr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376" y="1061024"/>
            <a:ext cx="4968552" cy="399323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4400" dirty="0"/>
              <a:t>何等爱祢 阿爸天父 </a:t>
            </a:r>
            <a:br>
              <a:rPr lang="en-US" altLang="zh-CN" sz="4400" dirty="0"/>
            </a:br>
            <a:r>
              <a:rPr lang="zh-CN" altLang="en-US" sz="4400" dirty="0"/>
              <a:t>祢无条件为我付出 </a:t>
            </a:r>
            <a:br>
              <a:rPr lang="en-US" altLang="zh-CN" sz="4400" dirty="0"/>
            </a:br>
            <a:r>
              <a:rPr lang="zh-CN" altLang="en-US" sz="4400" dirty="0"/>
              <a:t>牺牲爱子叫我得赎 </a:t>
            </a:r>
            <a:br>
              <a:rPr lang="en-US" altLang="zh-CN" sz="4400" dirty="0"/>
            </a:br>
            <a:r>
              <a:rPr lang="zh-CN" altLang="en-US" sz="4400" dirty="0"/>
              <a:t>祢爱充满我 </a:t>
            </a:r>
            <a:endParaRPr lang="zh-CN" sz="4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3BCD7506-CC41-4257-A15B-2856C31DD7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2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4"/>
          </p:nvPr>
        </p:nvSpPr>
        <p:spPr>
          <a:xfrm>
            <a:off x="5951984" y="404664"/>
            <a:ext cx="5616624" cy="547226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</a:rPr>
              <a:t>主祢宝血为我而流 </a:t>
            </a:r>
            <a:endParaRPr lang="en-US" altLang="zh-CN" sz="4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</a:rPr>
              <a:t>洗净我罪给我自由 </a:t>
            </a:r>
            <a:endParaRPr lang="en-US" altLang="zh-CN" sz="4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</a:rPr>
              <a:t>祢的爱是何等伟大 </a:t>
            </a:r>
            <a:endParaRPr lang="en-US" altLang="zh-CN" sz="4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</a:rPr>
              <a:t>喔我 主耶稣 </a:t>
            </a:r>
            <a:endParaRPr lang="zh-CN" sz="4800" dirty="0">
              <a:solidFill>
                <a:schemeClr val="tx1"/>
              </a:solidFill>
            </a:endParaRPr>
          </a:p>
        </p:txBody>
      </p:sp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F4106FB6-CAD4-4D2A-A4B6-855546F086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b="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6DB7250B-8BEC-4BDF-B94A-53D86A2FD6C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CCA7F78F-F364-4F4F-89BD-C6EEF0D7A40C}"/>
              </a:ext>
            </a:extLst>
          </p:cNvPr>
          <p:cNvSpPr txBox="1">
            <a:spLocks/>
          </p:cNvSpPr>
          <p:nvPr/>
        </p:nvSpPr>
        <p:spPr>
          <a:xfrm>
            <a:off x="6095152" y="404664"/>
            <a:ext cx="5616624" cy="547226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sz="1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2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</a:rPr>
              <a:t>一生要赞美 </a:t>
            </a:r>
            <a:endParaRPr lang="en-US" altLang="zh-CN" sz="4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</a:rPr>
              <a:t>我美好救主 </a:t>
            </a:r>
            <a:endParaRPr lang="en-US" altLang="zh-CN" sz="4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</a:rPr>
              <a:t>祢的爱是我生命全部 </a:t>
            </a:r>
          </a:p>
        </p:txBody>
      </p:sp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EF140BC5-AEAA-40A5-A7A8-82C6A86227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3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6DB7250B-8BEC-4BDF-B94A-53D86A2FD6C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CCA7F78F-F364-4F4F-89BD-C6EEF0D7A40C}"/>
              </a:ext>
            </a:extLst>
          </p:cNvPr>
          <p:cNvSpPr txBox="1">
            <a:spLocks/>
          </p:cNvSpPr>
          <p:nvPr/>
        </p:nvSpPr>
        <p:spPr>
          <a:xfrm>
            <a:off x="6095152" y="404664"/>
            <a:ext cx="5616624" cy="547226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zh-CN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sz="1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2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CN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</a:rPr>
              <a:t>一生要敬拜</a:t>
            </a:r>
          </a:p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</a:rPr>
              <a:t>我亲爱天父</a:t>
            </a:r>
          </a:p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</a:rPr>
              <a:t>祢无条件的爱</a:t>
            </a:r>
          </a:p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</a:rPr>
              <a:t>让我心得满足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7C157FBE-EB86-4404-BA84-70594DE0CD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9" b="23219"/>
          <a:stretch>
            <a:fillRect/>
          </a:stretch>
        </p:blipFill>
        <p:spPr>
          <a:xfrm>
            <a:off x="1341598" y="564132"/>
            <a:ext cx="4431828" cy="3596137"/>
          </a:xfrm>
        </p:spPr>
      </p:pic>
    </p:spTree>
    <p:extLst>
      <p:ext uri="{BB962C8B-B14F-4D97-AF65-F5344CB8AC3E}">
        <p14:creationId xmlns:p14="http://schemas.microsoft.com/office/powerpoint/2010/main" val="12520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鲜花心形相册（宽屏）</Template>
  <TotalTime>0</TotalTime>
  <Words>252</Words>
  <Application>Microsoft Office PowerPoint</Application>
  <PresentationFormat>宽屏</PresentationFormat>
  <Paragraphs>25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Microsoft YaHei UI</vt:lpstr>
      <vt:lpstr>宋体</vt:lpstr>
      <vt:lpstr>Arial</vt:lpstr>
      <vt:lpstr>Cambria</vt:lpstr>
      <vt:lpstr>HEARTSOFT 16X9</vt:lpstr>
      <vt:lpstr>《何等爱祢》</vt:lpstr>
      <vt:lpstr>何等爱祢 阿爸天父  祢无条件为我付出  牺牲爱子叫我得赎  祢爱充满我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2018-04-20T04:49:40Z</dcterms:created>
  <dcterms:modified xsi:type="dcterms:W3CDTF">2018-04-20T05:12:31Z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