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7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9BD5-C3D6-C040-9F08-8AEC128BBF8A}" type="datetimeFigureOut">
              <a:rPr kumimoji="1" lang="zh-CN" altLang="en-US" smtClean="0"/>
              <a:t>2018/5/4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1984-1984-9448-965A-8E98C8B976C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7812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9BD5-C3D6-C040-9F08-8AEC128BBF8A}" type="datetimeFigureOut">
              <a:rPr kumimoji="1" lang="zh-CN" altLang="en-US" smtClean="0"/>
              <a:t>2018/5/4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1984-1984-9448-965A-8E98C8B976C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1746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9BD5-C3D6-C040-9F08-8AEC128BBF8A}" type="datetimeFigureOut">
              <a:rPr kumimoji="1" lang="zh-CN" altLang="en-US" smtClean="0"/>
              <a:t>2018/5/4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1984-1984-9448-965A-8E98C8B976C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67142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9BD5-C3D6-C040-9F08-8AEC128BBF8A}" type="datetimeFigureOut">
              <a:rPr kumimoji="1" lang="zh-CN" altLang="en-US" smtClean="0"/>
              <a:t>2018/5/4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1984-1984-9448-965A-8E98C8B976C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6144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9BD5-C3D6-C040-9F08-8AEC128BBF8A}" type="datetimeFigureOut">
              <a:rPr kumimoji="1" lang="zh-CN" altLang="en-US" smtClean="0"/>
              <a:t>2018/5/4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1984-1984-9448-965A-8E98C8B976C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3393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9BD5-C3D6-C040-9F08-8AEC128BBF8A}" type="datetimeFigureOut">
              <a:rPr kumimoji="1" lang="zh-CN" altLang="en-US" smtClean="0"/>
              <a:t>2018/5/4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1984-1984-9448-965A-8E98C8B976C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7125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9BD5-C3D6-C040-9F08-8AEC128BBF8A}" type="datetimeFigureOut">
              <a:rPr kumimoji="1" lang="zh-CN" altLang="en-US" smtClean="0"/>
              <a:t>2018/5/4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1984-1984-9448-965A-8E98C8B976C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5184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9BD5-C3D6-C040-9F08-8AEC128BBF8A}" type="datetimeFigureOut">
              <a:rPr kumimoji="1" lang="zh-CN" altLang="en-US" smtClean="0"/>
              <a:t>2018/5/4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1984-1984-9448-965A-8E98C8B976C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2254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9BD5-C3D6-C040-9F08-8AEC128BBF8A}" type="datetimeFigureOut">
              <a:rPr kumimoji="1" lang="zh-CN" altLang="en-US" smtClean="0"/>
              <a:t>2018/5/4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1984-1984-9448-965A-8E98C8B976C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5143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9BD5-C3D6-C040-9F08-8AEC128BBF8A}" type="datetimeFigureOut">
              <a:rPr kumimoji="1" lang="zh-CN" altLang="en-US" smtClean="0"/>
              <a:t>2018/5/4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1984-1984-9448-965A-8E98C8B976C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9593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9BD5-C3D6-C040-9F08-8AEC128BBF8A}" type="datetimeFigureOut">
              <a:rPr kumimoji="1" lang="zh-CN" altLang="en-US" smtClean="0"/>
              <a:t>2018/5/4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1984-1984-9448-965A-8E98C8B976C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1370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89BD5-C3D6-C040-9F08-8AEC128BBF8A}" type="datetimeFigureOut">
              <a:rPr kumimoji="1" lang="zh-CN" altLang="en-US" smtClean="0"/>
              <a:t>2018/5/4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11984-1984-9448-965A-8E98C8B976C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7405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zh-CN" altLang="en-US" sz="6000" b="1" dirty="0" smtClean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哦，主发光</a:t>
            </a:r>
            <a:endParaRPr kumimoji="1" lang="zh-CN" altLang="en-US" sz="6000" b="1" dirty="0">
              <a:solidFill>
                <a:schemeClr val="bg1"/>
              </a:solidFill>
              <a:effectLst>
                <a:glow rad="101600">
                  <a:schemeClr val="accent1">
                    <a:lumMod val="75000"/>
                    <a:alpha val="75000"/>
                  </a:schemeClr>
                </a:glow>
              </a:effectLst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54019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5732" y="274638"/>
            <a:ext cx="7196667" cy="5448829"/>
          </a:xfrm>
        </p:spPr>
        <p:txBody>
          <a:bodyPr>
            <a:norm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1.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主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,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你爱的光辉正照亮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  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/>
            </a:r>
            <a:b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</a:b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在这黑暗弯曲世代中</a:t>
            </a:r>
            <a:b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</a:b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耶稣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,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世界真光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,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照亮我们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  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/>
            </a:r>
            <a:b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</a:b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赐下真理释放我们自由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  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/>
            </a:r>
            <a:b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</a:b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光照我们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,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光照我们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  </a:t>
            </a:r>
            <a:endParaRPr kumimoji="1" lang="zh-CN" altLang="en-US" b="1" dirty="0">
              <a:solidFill>
                <a:schemeClr val="bg1"/>
              </a:solidFill>
              <a:effectLst>
                <a:glow rad="101600">
                  <a:schemeClr val="accent1">
                    <a:lumMod val="75000"/>
                    <a:alpha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3612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5731" y="440267"/>
            <a:ext cx="8111069" cy="5029200"/>
          </a:xfrm>
        </p:spPr>
        <p:txBody>
          <a:bodyPr>
            <a:normAutofit/>
          </a:bodyPr>
          <a:lstStyle/>
          <a:p>
            <a:r>
              <a:rPr lang="zh-TW" altLang="zh-CN" b="1" dirty="0" smtClean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哦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,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主发光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  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/>
            </a:r>
            <a:b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</a:b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让这地充满父神荣光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  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/>
            </a:r>
            <a:b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</a:b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灵火焚烧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,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焚烧众人心灵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  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/>
            </a:r>
            <a:b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</a:br>
            <a:r>
              <a:rPr lang="zh-TW" altLang="zh-CN" b="1" dirty="0" smtClean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活水涌流</a:t>
            </a:r>
            <a:r>
              <a:rPr lang="zh-CN" altLang="zh-CN" b="1" dirty="0" smtClean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，</a:t>
            </a:r>
            <a:r>
              <a:rPr lang="zh-TW" altLang="zh-CN" b="1" dirty="0" smtClean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以慈爱怜悯恩待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万邦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  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/>
            </a:r>
            <a:b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</a:b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求发命令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,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主啊！照亮这地 </a:t>
            </a:r>
            <a:endParaRPr lang="zh-CN" altLang="en-US" b="1" dirty="0">
              <a:solidFill>
                <a:schemeClr val="bg1"/>
              </a:solidFill>
              <a:effectLst>
                <a:glow rad="101600">
                  <a:schemeClr val="accent1">
                    <a:lumMod val="75000"/>
                    <a:alpha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2277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5732" y="274638"/>
            <a:ext cx="7196667" cy="5448829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2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.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主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,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我们仰望你的荣面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  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/>
            </a:r>
            <a:b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</a:b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愿荣耀藉着我们彰显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  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/>
            </a:r>
            <a:b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</a:b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生命更新天天不断改变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  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/>
            </a:r>
            <a:b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</a:b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愿你真理荣美让人看见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  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/>
            </a:r>
            <a:b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</a:b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光照我们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,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光照我们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  </a:t>
            </a:r>
            <a:r>
              <a:rPr lang="zh-TW" altLang="zh-CN" dirty="0"/>
              <a:t/>
            </a:r>
            <a:br>
              <a:rPr lang="zh-TW" altLang="zh-CN" dirty="0"/>
            </a:br>
            <a:endParaRPr kumimoji="1" lang="zh-CN" altLang="en-US" b="1" dirty="0">
              <a:solidFill>
                <a:schemeClr val="bg1"/>
              </a:solidFill>
              <a:effectLst>
                <a:glow rad="101600">
                  <a:schemeClr val="accent1">
                    <a:lumMod val="75000"/>
                    <a:alpha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5660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5731" y="440267"/>
            <a:ext cx="8111069" cy="5029200"/>
          </a:xfrm>
        </p:spPr>
        <p:txBody>
          <a:bodyPr>
            <a:normAutofit/>
          </a:bodyPr>
          <a:lstStyle/>
          <a:p>
            <a:r>
              <a:rPr lang="zh-TW" altLang="zh-CN" b="1" dirty="0" smtClean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哦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,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主发光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  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/>
            </a:r>
            <a:b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</a:b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让这地充满父神荣光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  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/>
            </a:r>
            <a:b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</a:b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灵火焚烧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,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焚烧众人心灵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  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/>
            </a:r>
            <a:b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</a:br>
            <a:r>
              <a:rPr lang="zh-TW" altLang="zh-CN" b="1" dirty="0" smtClean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活水涌流</a:t>
            </a:r>
            <a:r>
              <a:rPr lang="zh-CN" altLang="zh-CN" b="1" dirty="0" smtClean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，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让全地充满敬拜赞美</a:t>
            </a:r>
            <a:r>
              <a:rPr lang="zh-TW" altLang="zh-CN" dirty="0"/>
              <a:t> 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/>
            </a:r>
            <a:b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</a:b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求发命令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,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主啊！照亮这地 </a:t>
            </a:r>
            <a:endParaRPr lang="zh-CN" altLang="en-US" b="1" dirty="0">
              <a:solidFill>
                <a:schemeClr val="bg1"/>
              </a:solidFill>
              <a:effectLst>
                <a:glow rad="101600">
                  <a:schemeClr val="accent1">
                    <a:lumMod val="75000"/>
                    <a:alpha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6736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5732" y="274638"/>
            <a:ext cx="7196667" cy="5448829"/>
          </a:xfrm>
        </p:spPr>
        <p:txBody>
          <a:bodyPr>
            <a:normAutofit/>
          </a:bodyPr>
          <a:lstStyle/>
          <a:p>
            <a:r>
              <a:rPr lang="zh-TW" altLang="zh-CN" b="1" dirty="0" smtClean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主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,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你爱的光辉正照亮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  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/>
            </a:r>
            <a:b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</a:b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在这黑暗弯曲世代中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  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/>
            </a:r>
            <a:b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</a:b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耶稣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,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世界真光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,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照亮我们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  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/>
            </a:r>
            <a:b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</a:b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赐下真理释放我们自由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  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/>
            </a:r>
            <a:b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</a:b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光照我们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,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光照我们 </a:t>
            </a:r>
            <a:r>
              <a:rPr lang="zh-TW" altLang="zh-CN" dirty="0"/>
              <a:t/>
            </a:r>
            <a:br>
              <a:rPr lang="zh-TW" altLang="zh-CN" dirty="0"/>
            </a:br>
            <a:endParaRPr kumimoji="1" lang="zh-CN" altLang="en-US" b="1" dirty="0">
              <a:solidFill>
                <a:schemeClr val="bg1"/>
              </a:solidFill>
              <a:effectLst>
                <a:glow rad="101600">
                  <a:schemeClr val="accent1">
                    <a:lumMod val="75000"/>
                    <a:alpha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9421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5731" y="440267"/>
            <a:ext cx="8111069" cy="5029200"/>
          </a:xfrm>
        </p:spPr>
        <p:txBody>
          <a:bodyPr>
            <a:normAutofit/>
          </a:bodyPr>
          <a:lstStyle/>
          <a:p>
            <a:r>
              <a:rPr lang="zh-TW" altLang="zh-CN" b="1" dirty="0" smtClean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哦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,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主发光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  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/>
            </a:r>
            <a:b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</a:b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让这地充满父神荣光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  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/>
            </a:r>
            <a:b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</a:b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灵火焚烧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,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焚烧众人心灵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  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/>
            </a:r>
            <a:b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</a:br>
            <a:r>
              <a:rPr lang="zh-TW" altLang="zh-CN" b="1" dirty="0" smtClean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活水涌流</a:t>
            </a:r>
            <a:r>
              <a:rPr lang="zh-CN" altLang="zh-CN" b="1" dirty="0" smtClean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，</a:t>
            </a:r>
            <a:r>
              <a:rPr lang="zh-TW" altLang="zh-CN" b="1" dirty="0" smtClean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以慈爱怜悯恩待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万邦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  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/>
            </a:r>
            <a:b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</a:b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求发命令</a:t>
            </a:r>
            <a:r>
              <a:rPr lang="en-US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,</a:t>
            </a:r>
            <a:r>
              <a:rPr lang="zh-TW" altLang="zh-CN" b="1" dirty="0">
                <a:solidFill>
                  <a:schemeClr val="bg1"/>
                </a:solidFill>
                <a:effectLst>
                  <a:glow rad="101600">
                    <a:schemeClr val="accent1">
                      <a:lumMod val="75000"/>
                      <a:alpha val="75000"/>
                    </a:schemeClr>
                  </a:glow>
                </a:effectLst>
              </a:rPr>
              <a:t>主啊！照亮这地 </a:t>
            </a:r>
            <a:endParaRPr lang="zh-CN" altLang="en-US" b="1" dirty="0">
              <a:solidFill>
                <a:schemeClr val="bg1"/>
              </a:solidFill>
              <a:effectLst>
                <a:glow rad="101600">
                  <a:schemeClr val="accent1">
                    <a:lumMod val="75000"/>
                    <a:alpha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2669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32</Words>
  <Application>Microsoft Macintosh PowerPoint</Application>
  <PresentationFormat>全屏显示(4:3)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哦，主发光</vt:lpstr>
      <vt:lpstr>1.主,你爱的光辉正照亮   在这黑暗弯曲世代中 耶稣,世界真光,照亮我们   赐下真理释放我们自由   光照我们,光照我们  </vt:lpstr>
      <vt:lpstr>哦,主发光   让这地充满父神荣光   灵火焚烧,焚烧众人心灵   活水涌流，以慈爱怜悯恩待万邦   求发命令,主啊！照亮这地 </vt:lpstr>
      <vt:lpstr>2.主,我们仰望你的荣面   愿荣耀藉着我们彰显   生命更新天天不断改变   愿你真理荣美让人看见   光照我们,光照我们   </vt:lpstr>
      <vt:lpstr>哦,主发光   让这地充满父神荣光   灵火焚烧,焚烧众人心灵   活水涌流，让全地充满敬拜赞美  求发命令,主啊！照亮这地 </vt:lpstr>
      <vt:lpstr>主,你爱的光辉正照亮   在这黑暗弯曲世代中   耶稣,世界真光,照亮我们   赐下真理释放我们自由   光照我们,光照我们  </vt:lpstr>
      <vt:lpstr>哦,主发光   让这地充满父神荣光   灵火焚烧,焚烧众人心灵   活水涌流，以慈爱怜悯恩待万邦   求发命令,主啊！照亮这地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Wenfang Ouyang</dc:creator>
  <cp:lastModifiedBy>Wenfang Ouyang</cp:lastModifiedBy>
  <cp:revision>8</cp:revision>
  <dcterms:created xsi:type="dcterms:W3CDTF">2018-05-04T08:30:27Z</dcterms:created>
  <dcterms:modified xsi:type="dcterms:W3CDTF">2018-05-04T08:42:26Z</dcterms:modified>
</cp:coreProperties>
</file>