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96A"/>
    <a:srgbClr val="F6E6C6"/>
    <a:srgbClr val="544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2" y="300"/>
      </p:cViewPr>
      <p:guideLst>
        <p:guide orient="horz" pos="2273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2B92-D8CA-4811-AFF5-A2273FA2D7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3566253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pic>
        <p:nvPicPr>
          <p:cNvPr id="8" name="图片 7" descr="图片包含 浅色&#10;&#10;已生成高可信度的说明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6955887" y="4445426"/>
            <a:ext cx="543628" cy="5662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398652">
            <a:off x="3889197" y="1357287"/>
            <a:ext cx="1063283" cy="1329654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/>
        </p:nvCxnSpPr>
        <p:spPr>
          <a:xfrm>
            <a:off x="5470776" y="1817008"/>
            <a:ext cx="1" cy="4574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812246" y="1451429"/>
            <a:ext cx="953338" cy="3594074"/>
          </a:xfrm>
        </p:spPr>
        <p:txBody>
          <a:bodyPr vert="eaVert" wrap="square" anchor="ctr" anchorCtr="0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38905" y="2274465"/>
            <a:ext cx="469359" cy="2771038"/>
          </a:xfrm>
        </p:spPr>
        <p:txBody>
          <a:bodyPr vert="eaVert" anchor="ctr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 rot="7766970">
            <a:off x="5444366" y="1322095"/>
            <a:ext cx="3813332" cy="34810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4442053" y="1164277"/>
            <a:ext cx="3640816" cy="3640816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 rot="16200000">
            <a:off x="3201044" y="2435556"/>
            <a:ext cx="2535393" cy="300051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9465" y="3208205"/>
            <a:ext cx="3125992" cy="646331"/>
          </a:xfrm>
        </p:spPr>
        <p:txBody>
          <a:bodyPr wrap="square" anchor="t" anchorCtr="0">
            <a:norm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99465" y="1917860"/>
            <a:ext cx="3125992" cy="1200329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8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635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3575778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pic>
        <p:nvPicPr>
          <p:cNvPr id="7" name="图片 6" descr="图片包含 浅色&#10;&#10;已生成高可信度的说明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6877829" y="4311612"/>
            <a:ext cx="543628" cy="5662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398652">
            <a:off x="3889197" y="1357287"/>
            <a:ext cx="1063283" cy="132965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71612" y="1583474"/>
            <a:ext cx="1292662" cy="3487462"/>
          </a:xfrm>
        </p:spPr>
        <p:txBody>
          <a:bodyPr vert="eaVert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19360" y="365125"/>
            <a:ext cx="123444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13892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56310" y="422275"/>
            <a:ext cx="2312670" cy="5446395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黑体" panose="02010600030101010101" charset="-122"/>
                <a:ea typeface="黑体" panose="02010600030101010101" charset="-122"/>
              </a:rPr>
              <a:t>献给母亲的歌</a:t>
            </a:r>
            <a:endParaRPr lang="zh-CN" altLang="en-US" dirty="0"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088005" y="3543300"/>
            <a:ext cx="1201420" cy="3080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>
                <a:sym typeface="+mn-ea"/>
              </a:rPr>
              <a:t>作词作曲：雁子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编曲：峰华</a:t>
            </a:r>
            <a:endParaRPr lang="zh-CN" altLang="en-US"/>
          </a:p>
          <a:p>
            <a:pPr algn="l"/>
            <a:endParaRPr lang="zh-CN" altLang="en-US" dirty="0"/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21970"/>
            <a:ext cx="10515600" cy="5655310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600"/>
              <a:t>在你身上我看到了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圣灵的九个果子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仁爱喜乐和平忍耐恩慈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良善信实温柔节制</a:t>
            </a:r>
            <a:endParaRPr lang="zh-CN" altLang="en-US" sz="6600"/>
          </a:p>
          <a:p>
            <a:pPr marL="0" indent="0" algn="ctr">
              <a:buNone/>
            </a:pP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0480" y="636270"/>
            <a:ext cx="12230100" cy="615886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ym typeface="+mn-ea"/>
              </a:rPr>
              <a:t>在你身上我懂得了爱的全部意义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>
                <a:sym typeface="+mn-ea"/>
              </a:rPr>
              <a:t>爱是恒久忍耐爱是永不止息</a:t>
            </a:r>
            <a:endParaRPr lang="zh-CN" altLang="en-US" sz="6600">
              <a:sym typeface="+mn-ea"/>
            </a:endParaRPr>
          </a:p>
          <a:p>
            <a:pPr marL="0" indent="0" algn="ctr">
              <a:buNone/>
            </a:pPr>
            <a:r>
              <a:rPr lang="zh-CN" altLang="en-US" sz="6600"/>
              <a:t>在你身上我看见圣灵的光照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就像蜡烛照亮他人燃烧自己</a:t>
            </a:r>
            <a:endParaRPr lang="zh-CN" altLang="en-US" sz="6600"/>
          </a:p>
          <a:p>
            <a:pPr marL="0" indent="0">
              <a:buNone/>
            </a:pP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19150"/>
            <a:ext cx="10515600" cy="5975350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亲爱的母亲我的母亲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我的榜样我的老师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含辛茹苦把我养大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我是你幸福的果子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8255" y="429895"/>
            <a:ext cx="12185015" cy="6456680"/>
          </a:xfrm>
        </p:spPr>
        <p:txBody>
          <a:bodyPr>
            <a:normAutofit lnSpcReduction="20000"/>
          </a:bodyPr>
          <a:p>
            <a:pPr marL="0" indent="0" algn="ctr">
              <a:buNone/>
            </a:pPr>
            <a:r>
              <a:rPr lang="zh-CN" altLang="en-US" sz="6600"/>
              <a:t>亲爱的母亲我的母亲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让我得着生命的意义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带我走进永恒真理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做神家的好孩子  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3600"/>
              <a:t>（阿们）</a:t>
            </a:r>
            <a:r>
              <a:rPr lang="zh-CN" altLang="en-US" sz="3200"/>
              <a:t> </a:t>
            </a:r>
            <a:endParaRPr lang="zh-CN" altLang="en-US" sz="3200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石狮市湖滨基督教会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5080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508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80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CATEGORY" val="custom"/>
  <p:tag name="KSO_WM_TEMPLATE_INDEX" val="20185080"/>
  <p:tag name="KSO_WM_TAG_VERSION" val="1.0"/>
  <p:tag name="KSO_WM_TEMPLATE_THUMBS_INDEX" val="1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20185080"/>
  <p:tag name="KSO_WM_UNIT_TYPE" val="a"/>
  <p:tag name="KSO_WM_UNIT_INDEX" val="1"/>
  <p:tag name="KSO_WM_UNIT_ID" val="custom20185080_1*a*1"/>
  <p:tag name="KSO_WM_UNIT_LAYERLEVEL" val="1"/>
  <p:tag name="KSO_WM_UNIT_VALUE" val="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创意中国风"/>
</p:tagLst>
</file>

<file path=ppt/tags/tag5.xml><?xml version="1.0" encoding="utf-8"?>
<p:tagLst xmlns:p="http://schemas.openxmlformats.org/presentationml/2006/main">
  <p:tag name="KSO_WM_TEMPLATE_CATEGORY" val="custom"/>
  <p:tag name="KSO_WM_TEMPLATE_INDEX" val="20185080"/>
  <p:tag name="KSO_WM_UNIT_TYPE" val="b"/>
  <p:tag name="KSO_WM_UNIT_INDEX" val="1"/>
  <p:tag name="KSO_WM_UNIT_ID" val="custom20185080_1*b*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文艺清新复古"/>
</p:tagLst>
</file>

<file path=ppt/tags/tag6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CATEGORY" val="custom"/>
  <p:tag name="KSO_WM_TEMPLATE_INDEX" val="20185080"/>
  <p:tag name="KSO_WM_TAG_VERSION" val="1.0"/>
  <p:tag name="KSO_WM_SLIDE_ID" val="custom20185080_1"/>
  <p:tag name="KSO_WM_SLIDE_INDEX" val="1"/>
  <p:tag name="KSO_WM_SLIDE_ITEM_CNT" val="2"/>
  <p:tag name="KSO_WM_SLIDE_LAYOUT" val="a_b"/>
  <p:tag name="KSO_WM_SLIDE_LAYOUT_CNT" val="1_1"/>
  <p:tag name="KSO_WM_SLIDE_TYPE" val="title"/>
  <p:tag name="KSO_WM_SLIDE_SUBTYPE" val="pureTxt"/>
  <p:tag name="KSO_WM_BEAUTIFY_FLAG" val="#wm#"/>
  <p:tag name="KSO_WM_TEMPLATE_THUMBS_INDEX" val="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5080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5080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5080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54402C"/>
      </a:dk2>
      <a:lt2>
        <a:srgbClr val="E7E6E6"/>
      </a:lt2>
      <a:accent1>
        <a:srgbClr val="54402C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WPS 演示</Application>
  <PresentationFormat>宽屏</PresentationFormat>
  <Paragraphs>31</Paragraphs>
  <Slides>5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楷体</vt:lpstr>
      <vt:lpstr>楷体_GB2312</vt:lpstr>
      <vt:lpstr>微软雅黑</vt:lpstr>
      <vt:lpstr>Arial Unicode MS</vt:lpstr>
      <vt:lpstr>Calibri</vt:lpstr>
      <vt:lpstr>黑体</vt:lpstr>
      <vt:lpstr>Office 主题</vt:lpstr>
      <vt:lpstr>创意中国风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12</cp:revision>
  <dcterms:created xsi:type="dcterms:W3CDTF">2018-04-09T07:25:00Z</dcterms:created>
  <dcterms:modified xsi:type="dcterms:W3CDTF">2018-05-12T15:49:11Z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