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55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6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78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3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92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83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7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691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18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22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43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44000"/>
                    </a14:imgEffect>
                    <a14:imgEffect>
                      <a14:brightnessContrast bright="-1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6106D-CD6F-461A-8A75-18A02ACBC011}" type="datetimeFigureOut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27/7/2018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239B7-521D-42E5-8709-C8B9D8E2A76D}" type="slidenum">
              <a:rPr lang="en-MY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MY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1464" y="1556793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万神</a:t>
            </a:r>
            <a:r>
              <a:rPr lang="zh-CN" altLang="en-US" sz="4800" b="1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之</a:t>
            </a:r>
            <a:r>
              <a:rPr lang="zh-CN" altLang="en-US" sz="4800" b="1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</a:t>
            </a:r>
            <a:endParaRPr lang="en-MY" sz="4800" b="1" dirty="0">
              <a:solidFill>
                <a:schemeClr val="bg1"/>
              </a:solidFill>
              <a:effectLst>
                <a:glow rad="114300">
                  <a:srgbClr val="670B09"/>
                </a:glo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441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1464" y="1556793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万神之神 万王之王</a:t>
            </a:r>
            <a:b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大有能力 大而可畏</a:t>
            </a:r>
            <a:endParaRPr lang="en-MY" sz="4800" b="1" dirty="0">
              <a:solidFill>
                <a:schemeClr val="bg1"/>
              </a:solidFill>
              <a:effectLst>
                <a:glow rad="114300">
                  <a:srgbClr val="670B09"/>
                </a:glo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034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1464" y="1556793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神本伟大 配得我们赞</a:t>
            </a:r>
            <a: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美</a:t>
            </a:r>
            <a:r>
              <a:rPr lang="en-US" altLang="zh-CN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神本伟大 配得我们赞美</a:t>
            </a:r>
            <a:endParaRPr lang="en-MY" sz="4800" b="1" dirty="0">
              <a:solidFill>
                <a:schemeClr val="bg1"/>
              </a:solidFill>
              <a:effectLst>
                <a:glow rad="114300">
                  <a:srgbClr val="670B09"/>
                </a:glo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94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1464" y="1556793"/>
            <a:ext cx="7772400" cy="1470025"/>
          </a:xfrm>
        </p:spPr>
        <p:txBody>
          <a:bodyPr>
            <a:no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智慧能力 全能真神 </a:t>
            </a:r>
            <a:b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唯有祢配得我们敬拜尊崇</a:t>
            </a:r>
            <a:b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颂赞尊贵 荣耀君王 </a:t>
            </a:r>
            <a:b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4800" b="1" dirty="0">
                <a:solidFill>
                  <a:schemeClr val="bg1"/>
                </a:solidFill>
                <a:effectLst>
                  <a:glow rad="114300">
                    <a:srgbClr val="670B09"/>
                  </a:glo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祢做王直到永远</a:t>
            </a:r>
            <a:endParaRPr lang="en-MY" sz="4800" b="1" dirty="0">
              <a:solidFill>
                <a:schemeClr val="bg1"/>
              </a:solidFill>
              <a:effectLst>
                <a:glow rad="114300">
                  <a:srgbClr val="670B09"/>
                </a:glo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6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KaiTi</vt:lpstr>
      <vt:lpstr>Arial</vt:lpstr>
      <vt:lpstr>Calibri</vt:lpstr>
      <vt:lpstr>1_Office Theme</vt:lpstr>
      <vt:lpstr>万神之神</vt:lpstr>
      <vt:lpstr>万神之神 万王之王 大有能力 大而可畏</vt:lpstr>
      <vt:lpstr>神本伟大 配得我们赞美 神本伟大 配得我们赞美</vt:lpstr>
      <vt:lpstr>智慧能力 全能真神  唯有祢配得我们敬拜尊崇 颂赞尊贵 荣耀君王  祢做王直到永远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万神之神</dc:title>
  <dc:creator>Josiah Lee</dc:creator>
  <cp:lastModifiedBy>Josiah Lee</cp:lastModifiedBy>
  <cp:revision>1</cp:revision>
  <dcterms:created xsi:type="dcterms:W3CDTF">2018-07-27T00:14:40Z</dcterms:created>
  <dcterms:modified xsi:type="dcterms:W3CDTF">2018-07-27T00:14:48Z</dcterms:modified>
</cp:coreProperties>
</file>