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3"/>
    <p:sldId id="258" r:id="rId4"/>
    <p:sldId id="259" r:id="rId5"/>
    <p:sldId id="260" r:id="rId6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E7D56-7A3B-4983-B75F-8C98FFE1D8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F5998-55C1-4680-9A38-13C055E71FC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石狮市湖滨基督教会欢迎您！</a:t>
            </a:r>
            <a:endParaRPr lang="zh-CN" altLang="en-US" smtClean="0"/>
          </a:p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0CB21571-FC9B-477E-AA69-4347DF9755D0}" type="slidenum">
              <a:rPr lang="zh-CN" altLang="en-US" smtClean="0">
                <a:ea typeface="宋体" panose="02010600030101010101" pitchFamily="2" charset="-122"/>
              </a:rPr>
            </a:fld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石狮市湖滨基督教会欢迎您！</a:t>
            </a:r>
            <a:endParaRPr lang="zh-CN" altLang="en-US" smtClean="0"/>
          </a:p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0CB21571-FC9B-477E-AA69-4347DF9755D0}" type="slidenum">
              <a:rPr lang="zh-CN" altLang="en-US" smtClean="0">
                <a:ea typeface="宋体" panose="02010600030101010101" pitchFamily="2" charset="-122"/>
              </a:rPr>
            </a:fld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35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FECC2-09BE-4FAA-90FD-5ACF281A5CB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D76C-8046-42D2-A309-D00248E6ECA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3786182" y="2000240"/>
            <a:ext cx="5129194" cy="1470025"/>
          </a:xfrm>
        </p:spPr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十字架的救赎</a:t>
            </a:r>
            <a:endParaRPr lang="zh-CN" altLang="en-US" sz="60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143372" y="4500570"/>
            <a:ext cx="4572032" cy="852478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sz="2000" dirty="0" smtClean="0">
                <a:solidFill>
                  <a:srgbClr val="FF0000"/>
                </a:solidFill>
                <a:latin typeface="+mj-ea"/>
                <a:ea typeface="+mj-ea"/>
              </a:rPr>
              <a:t>所属歌手：	圣之美音乐</a:t>
            </a:r>
            <a:endParaRPr sz="20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57313"/>
            <a:ext cx="8077200" cy="54864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主耶稣 主耶稣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各各他的路是祢血所铺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这条路长又长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祢走完了人生路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祢在十架上完成了救赎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1955" y="417830"/>
            <a:ext cx="8284845" cy="647954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主耶稣 主耶稣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各各他的路是祢血所铺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这条路长又长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祢走完了人生路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祢在十架上完成了救赎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36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(</a:t>
            </a:r>
            <a:r>
              <a:rPr lang="zh-CN" altLang="zh-CN" sz="36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阿们</a:t>
            </a:r>
            <a:r>
              <a:rPr lang="en-US" altLang="zh-CN" sz="36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)</a:t>
            </a:r>
            <a:endParaRPr lang="en-US" altLang="zh-CN" sz="36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石狮市湖滨基督教会</a:t>
            </a:r>
            <a:endParaRPr lang="zh-CN" altLang="en-US" sz="16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zh-CN" altLang="en-US" sz="16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57313"/>
            <a:ext cx="8077200" cy="54864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主耶稣为我们忍受了痛苦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却没有一句怨言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还为我们受鞭伤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使我们得了医治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祢受刑罚使我们得平安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9525" y="1209040"/>
            <a:ext cx="9119870" cy="491744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主耶稣为我们</a:t>
            </a:r>
            <a:endParaRPr lang="zh-CN" altLang="en-US" sz="48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受了兵丁的羞辱</a:t>
            </a:r>
            <a:endParaRPr lang="zh-CN" altLang="en-US" sz="48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却求父赦免他们 </a:t>
            </a:r>
            <a:endParaRPr lang="zh-CN" altLang="en-US" sz="48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还为我们受戏弄</a:t>
            </a:r>
            <a:endParaRPr lang="zh-CN" altLang="en-US" sz="48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还受同钉人讥笑 </a:t>
            </a:r>
            <a:endParaRPr lang="zh-CN" altLang="en-US" sz="48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为我们成为代罪的羔羊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zh-CN" altLang="en-US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04938"/>
            <a:ext cx="8077200" cy="54864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主耶稣 主耶稣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各各他的路是祢血所铺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这条路长又长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祢背负我们重担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祢仍一步一步往前挣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57313"/>
            <a:ext cx="8077200" cy="54864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主耶稣 主耶稣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各各他的路是祢血所铺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这条路长又长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祢走完了人生路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祢在十架上完成了救赎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1955" y="417830"/>
            <a:ext cx="8284845" cy="647954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主耶稣 主耶稣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各各他的路是祢血所铺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这条路长又长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祢走完了人生路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祢在十架上完成了救赎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zh-CN" altLang="en-US" sz="16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57313"/>
            <a:ext cx="8077200" cy="54864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主耶稣为我们忍受了痛苦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却没有一句怨言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还为我们受鞭伤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使我们得了医治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祢受刑罚使我们得平安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9525" y="1209040"/>
            <a:ext cx="9119870" cy="491744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主耶稣为我们</a:t>
            </a:r>
            <a:endParaRPr lang="zh-CN" altLang="en-US" sz="48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受了兵丁的羞辱</a:t>
            </a:r>
            <a:endParaRPr lang="zh-CN" altLang="en-US" sz="48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却求父赦免他们 </a:t>
            </a:r>
            <a:endParaRPr lang="zh-CN" altLang="en-US" sz="48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还为我们受戏弄</a:t>
            </a:r>
            <a:endParaRPr lang="zh-CN" altLang="en-US" sz="48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还受同钉人讥笑 </a:t>
            </a:r>
            <a:endParaRPr lang="zh-CN" altLang="en-US" sz="48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8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为我们成为代罪的羔羊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zh-CN" altLang="en-US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04938"/>
            <a:ext cx="8077200" cy="54864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主耶稣 主耶稣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各各他的路是祢血所铺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这条路长又长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祢背负我们重担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祢仍一步一步往前挣 </a:t>
            </a:r>
            <a:endParaRPr lang="zh-CN" altLang="en-US" sz="5400" b="1" kern="1200" dirty="0" smtClean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WPS 演示</Application>
  <PresentationFormat>全屏显示(4:3)</PresentationFormat>
  <Paragraphs>74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兴起！发光！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兴起！发光！</dc:title>
  <dc:creator>User</dc:creator>
  <cp:lastModifiedBy>Administrator</cp:lastModifiedBy>
  <cp:revision>2</cp:revision>
  <dcterms:created xsi:type="dcterms:W3CDTF">2016-04-01T03:22:00Z</dcterms:created>
  <dcterms:modified xsi:type="dcterms:W3CDTF">2018-08-25T07:46:32Z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