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1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第037首-美哉羔羊歌</a:t>
            </a:r>
            <a:endParaRPr lang="zh-CN" altLang="en-US" dirty="0">
              <a:solidFill>
                <a:schemeClr val="bg1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862705"/>
            <a:ext cx="9144000" cy="1395095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所属专辑：	新编赞美诗442首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6028055"/>
          </a:xfrm>
        </p:spPr>
        <p:txBody>
          <a:bodyPr>
            <a:normAutofit/>
          </a:bodyPr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大声赞美口唱心和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荣耀归主 荣耀归主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自古以来无此诗歌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荣耀至高的主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zh-CN" sz="4400">
                <a:solidFill>
                  <a:schemeClr val="bg1"/>
                </a:solidFill>
              </a:rPr>
              <a:t>(</a:t>
            </a:r>
            <a:r>
              <a:rPr lang="zh-CN" altLang="en-US" sz="4400">
                <a:solidFill>
                  <a:schemeClr val="bg1"/>
                </a:solidFill>
              </a:rPr>
              <a:t>阿们</a:t>
            </a:r>
            <a:r>
              <a:rPr lang="en-US" altLang="zh-CN" sz="4400">
                <a:solidFill>
                  <a:schemeClr val="bg1"/>
                </a:solidFill>
              </a:rPr>
              <a:t>)</a:t>
            </a:r>
            <a:r>
              <a:rPr lang="zh-CN" altLang="en-US" sz="7200">
                <a:solidFill>
                  <a:schemeClr val="bg1"/>
                </a:solidFill>
              </a:rPr>
              <a:t>  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zh-CN">
                <a:solidFill>
                  <a:schemeClr val="bg1"/>
                </a:solidFill>
                <a:ea typeface="宋体" panose="02010600030101010101" pitchFamily="2" charset="-122"/>
              </a:rPr>
              <a:t>石狮市湖滨基督教会</a:t>
            </a:r>
            <a:endParaRPr lang="zh-CN" altLang="zh-CN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900"/>
          </a:xfrm>
        </p:spPr>
        <p:txBody>
          <a:bodyPr/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美哉 善哉 羔羊的新歌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荣耀归主 荣耀归主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这个福音赐无比快乐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荣耀至高的主</a:t>
            </a:r>
            <a:endParaRPr lang="zh-CN" altLang="en-US" sz="7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900"/>
          </a:xfrm>
        </p:spPr>
        <p:txBody>
          <a:bodyPr/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降生人间耶稣基督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离去天庭是为救赎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如此奇爱举世皆无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世人都可蒙恩泽</a:t>
            </a:r>
            <a:endParaRPr lang="zh-CN" altLang="en-US" sz="7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900"/>
          </a:xfrm>
        </p:spPr>
        <p:txBody>
          <a:bodyPr/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大声赞美口唱心和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荣耀归主 荣耀归主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自古以来无此诗歌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荣耀至高的主</a:t>
            </a:r>
            <a:endParaRPr lang="zh-CN" altLang="en-US" sz="7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900"/>
          </a:xfrm>
        </p:spPr>
        <p:txBody>
          <a:bodyPr/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听哪 歌声由天上飘来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荣耀归主 荣耀归主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神就是光神也就是爱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荣耀至高的主</a:t>
            </a:r>
            <a:endParaRPr lang="zh-CN" altLang="en-US" sz="7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900"/>
          </a:xfrm>
        </p:spPr>
        <p:txBody>
          <a:bodyPr/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世上所有悲伤人们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不必绝望 毋须烦闷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抬起头来仰望救恩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耶稣救主都恩待</a:t>
            </a:r>
            <a:endParaRPr lang="zh-CN" altLang="en-US" sz="7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900"/>
          </a:xfrm>
        </p:spPr>
        <p:txBody>
          <a:bodyPr/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大声赞美口唱心和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荣耀归主 荣耀归主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自古以来无此诗歌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荣耀至高的主</a:t>
            </a:r>
            <a:endParaRPr lang="zh-CN" altLang="en-US" sz="7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900"/>
          </a:xfrm>
        </p:spPr>
        <p:txBody>
          <a:bodyPr/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此歌声音应当亮且清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荣耀归主 荣耀归主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此歌题目应当常鲜明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荣耀至高的主</a:t>
            </a:r>
            <a:endParaRPr lang="zh-CN" altLang="en-US" sz="7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900"/>
          </a:xfrm>
        </p:spPr>
        <p:txBody>
          <a:bodyPr/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唱至内心欢喜跳跃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唱至天下布满此调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唱至所有蒙爱新造</a:t>
            </a:r>
            <a:endParaRPr lang="zh-CN" altLang="en-US" sz="72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>
                <a:solidFill>
                  <a:schemeClr val="bg1"/>
                </a:solidFill>
              </a:rPr>
              <a:t>都唱此歌永不停</a:t>
            </a:r>
            <a:endParaRPr lang="zh-CN" altLang="en-US" sz="72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4553"/>
  <p:tag name="KSO_WM_UNIT_CLEAR" val="0"/>
  <p:tag name="KSO_WM_UNIT_COMPATIBLE" val="0"/>
  <p:tag name="KSO_WM_UNIT_HIGHLIGHT" val="0"/>
  <p:tag name="KSO_WM_UNIT_ISCONTENTSTITLE" val="0"/>
  <p:tag name="KSO_WM_UNIT_VALUE" val="234"/>
  <p:tag name="KSO_WM_UNIT_LAYERLEVEL" val="1"/>
  <p:tag name="KSO_WM_UNIT_INDEX" val="1"/>
  <p:tag name="KSO_WM_UNIT_ID" val="custom20184553_1*b*1"/>
  <p:tag name="KSO_WM_UNIT_TYPE" val="b"/>
  <p:tag name="KSO_WM_BEAUTIFY_FLAG" val="#wm#"/>
  <p:tag name="KSO_WM_TAG_VERSION" val="1.0"/>
  <p:tag name="KSO_WM_UNIT_PRESET_TEXT" val="Lorem ipsum dolor sit amet, consectetur adipisicing elit."/>
</p:tagLst>
</file>

<file path=ppt/tags/tag6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WPS 演示</Application>
  <PresentationFormat>宽屏</PresentationFormat>
  <Paragraphs>51</Paragraphs>
  <Slides>10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Lucida Sans Unicode</vt:lpstr>
      <vt:lpstr>微软雅黑</vt:lpstr>
      <vt:lpstr>Office 主题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3</cp:revision>
  <dcterms:created xsi:type="dcterms:W3CDTF">2018-03-01T02:03:00Z</dcterms:created>
  <dcterms:modified xsi:type="dcterms:W3CDTF">2018-12-15T13:59:50Z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2052-10.1.0.7670</vt:lpwstr>
  </property>
</Properties>
</file>