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FF00"/>
                </a:solidFill>
              </a:rPr>
              <a:t>新年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1800" dirty="0">
                <a:solidFill>
                  <a:srgbClr val="FFFF00"/>
                </a:solidFill>
                <a:latin typeface="+mn-lt"/>
                <a:ea typeface="+mn-ea"/>
                <a:sym typeface="+mn-ea"/>
              </a:rPr>
              <a:t>词曲：沙伦多加</a:t>
            </a:r>
            <a:endParaRPr lang="en-US" altLang="zh-CN" sz="1800" dirty="0">
              <a:solidFill>
                <a:srgbClr val="FFFF00"/>
              </a:solidFill>
              <a:latin typeface="+mn-lt"/>
              <a:ea typeface="+mn-ea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817245"/>
            <a:ext cx="10515600" cy="536003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新的一年新的一切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新的丰盛新的更新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你带领我们进入这恩宠的禧年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天上的活水重新浇灌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新的跨越带来新的翻转</a:t>
            </a:r>
            <a:endParaRPr lang="zh-CN" altLang="en-US" sz="600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817245"/>
            <a:ext cx="10515600" cy="536003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崭新的一年是恩宠的一年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神的百姓蒙恩宠，进入迦南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新的异象开启新的起点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新年新梦新人都更新，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为主把梦圆。</a:t>
            </a:r>
            <a:endParaRPr lang="zh-CN" altLang="en-US" sz="600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817245"/>
            <a:ext cx="10515600" cy="536003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全新的一年是复兴的一年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神的儿女齐歌唱，兴起点燃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新的异象开启新的起点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新年新梦新人都更新，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为主把梦圆</a:t>
            </a:r>
            <a:endParaRPr lang="zh-CN" altLang="en-US" sz="600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817245"/>
            <a:ext cx="10515600" cy="536003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新的一年新的一切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新的丰盛新的更新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你带领我们进入这恩宠的禧年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天上的活水重新浇灌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新的跨越带来新的翻转</a:t>
            </a:r>
            <a:endParaRPr lang="zh-CN" altLang="en-US" sz="600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817245"/>
            <a:ext cx="10515600" cy="536003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崭新的一年是恩宠的一年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神的百姓蒙恩宠，进入迦南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新的异象开启新的起点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新年新梦新人都更新，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为主把梦圆。</a:t>
            </a:r>
            <a:endParaRPr lang="zh-CN" altLang="en-US" sz="600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458470"/>
            <a:ext cx="10515600" cy="630618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全新的一年是复兴的一年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神的儿女齐歌唱，兴起点燃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新的异象开启新的起点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新年新梦新人都更新，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FF00"/>
                </a:solidFill>
              </a:rPr>
              <a:t>为主把梦圆</a:t>
            </a:r>
            <a:endParaRPr lang="zh-CN" altLang="en-US" sz="60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3600">
                <a:solidFill>
                  <a:srgbClr val="FFFF00"/>
                </a:solidFill>
              </a:rPr>
              <a:t>（阿们）</a:t>
            </a:r>
            <a:endParaRPr lang="zh-CN" altLang="en-US" sz="360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zh-CN" altLang="en-US" sz="180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CN" altLang="en-US" sz="1800">
                <a:solidFill>
                  <a:srgbClr val="FFFF00"/>
                </a:solidFill>
              </a:rPr>
              <a:t>石狮市湖滨基督教会</a:t>
            </a:r>
            <a:endParaRPr lang="zh-CN" altLang="en-US" sz="180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b"/>
  <p:tag name="KSO_WM_UNIT_INDEX" val="1"/>
  <p:tag name="KSO_WM_UNIT_ID" val="custom20187308_1*b*1"/>
  <p:tag name="KSO_WM_UNIT_LAYERLEVEL" val="1"/>
  <p:tag name="KSO_WM_UNIT_VALUE" val="156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Speaker name and title here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WPS 演示</Application>
  <PresentationFormat>宽屏</PresentationFormat>
  <Paragraphs>43</Paragraphs>
  <Slides>7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等线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夜静风轻</cp:lastModifiedBy>
  <cp:revision>393</cp:revision>
  <dcterms:created xsi:type="dcterms:W3CDTF">2017-08-03T09:01:00Z</dcterms:created>
  <dcterms:modified xsi:type="dcterms:W3CDTF">2019-02-05T07:35:21Z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