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8DEC-EA18-4878-AA0D-8532026E3105}" type="datetimeFigureOut">
              <a:rPr lang="zh-CN" altLang="en-US" smtClean="0"/>
              <a:t>2019/2/11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E538-7417-49F3-AD37-7BC88225E2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8DEC-EA18-4878-AA0D-8532026E3105}" type="datetimeFigureOut">
              <a:rPr lang="zh-CN" altLang="en-US" smtClean="0"/>
              <a:t>2019/2/11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E538-7417-49F3-AD37-7BC88225E2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8DEC-EA18-4878-AA0D-8532026E3105}" type="datetimeFigureOut">
              <a:rPr lang="zh-CN" altLang="en-US" smtClean="0"/>
              <a:t>2019/2/11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E538-7417-49F3-AD37-7BC88225E281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8DEC-EA18-4878-AA0D-8532026E3105}" type="datetimeFigureOut">
              <a:rPr lang="zh-CN" altLang="en-US" smtClean="0"/>
              <a:t>2019/2/11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E538-7417-49F3-AD37-7BC88225E28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8DEC-EA18-4878-AA0D-8532026E3105}" type="datetimeFigureOut">
              <a:rPr lang="zh-CN" altLang="en-US" smtClean="0"/>
              <a:t>2019/2/11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E538-7417-49F3-AD37-7BC88225E2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8DEC-EA18-4878-AA0D-8532026E3105}" type="datetimeFigureOut">
              <a:rPr lang="zh-CN" altLang="en-US" smtClean="0"/>
              <a:t>2019/2/11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E538-7417-49F3-AD37-7BC88225E28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8DEC-EA18-4878-AA0D-8532026E3105}" type="datetimeFigureOut">
              <a:rPr lang="zh-CN" altLang="en-US" smtClean="0"/>
              <a:t>2019/2/11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E538-7417-49F3-AD37-7BC88225E2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8DEC-EA18-4878-AA0D-8532026E3105}" type="datetimeFigureOut">
              <a:rPr lang="zh-CN" altLang="en-US" smtClean="0"/>
              <a:t>2019/2/11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E538-7417-49F3-AD37-7BC88225E2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8DEC-EA18-4878-AA0D-8532026E3105}" type="datetimeFigureOut">
              <a:rPr lang="zh-CN" altLang="en-US" smtClean="0"/>
              <a:t>2019/2/11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E538-7417-49F3-AD37-7BC88225E2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8DEC-EA18-4878-AA0D-8532026E3105}" type="datetimeFigureOut">
              <a:rPr lang="zh-CN" altLang="en-US" smtClean="0"/>
              <a:t>2019/2/11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E538-7417-49F3-AD37-7BC88225E28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8DEC-EA18-4878-AA0D-8532026E3105}" type="datetimeFigureOut">
              <a:rPr lang="zh-CN" altLang="en-US" smtClean="0"/>
              <a:t>2019/2/11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E538-7417-49F3-AD37-7BC88225E28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A338DEC-EA18-4878-AA0D-8532026E3105}" type="datetimeFigureOut">
              <a:rPr lang="zh-CN" altLang="en-US" smtClean="0"/>
              <a:t>2019/2/11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9A6E538-7417-49F3-AD37-7BC88225E28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b="1" dirty="0"/>
              <a:t>祢是我的</a:t>
            </a:r>
            <a:r>
              <a:rPr lang="zh-CN" altLang="zh-CN" b="1" dirty="0" smtClean="0"/>
              <a:t>上帝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8215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b="1" dirty="0"/>
              <a:t>睁开双眼，看见祢奇妙创造，</a:t>
            </a:r>
            <a:endParaRPr lang="zh-CN" altLang="zh-CN" dirty="0"/>
          </a:p>
          <a:p>
            <a:r>
              <a:rPr lang="zh-CN" altLang="zh-CN" b="1" dirty="0"/>
              <a:t>张开双臂，感受祢温暖拥抱，</a:t>
            </a:r>
            <a:endParaRPr lang="zh-CN" altLang="zh-CN" dirty="0"/>
          </a:p>
          <a:p>
            <a:r>
              <a:rPr lang="zh-CN" altLang="zh-CN" b="1" dirty="0"/>
              <a:t>一望无际，我在天边，知道祢就在我身边，</a:t>
            </a:r>
            <a:endParaRPr lang="zh-CN" altLang="zh-CN" dirty="0"/>
          </a:p>
          <a:p>
            <a:r>
              <a:rPr lang="zh-CN" altLang="zh-CN" b="1" dirty="0"/>
              <a:t>一览无遗，我在海角，知道祢就是我依靠</a:t>
            </a:r>
            <a:r>
              <a:rPr lang="zh-CN" altLang="zh-CN" b="1" dirty="0" smtClean="0"/>
              <a:t>。</a:t>
            </a:r>
            <a:endParaRPr lang="zh-CN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 smtClean="0"/>
              <a:t>祢是我的上帝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14414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b="1" dirty="0"/>
              <a:t>天父我感谢祢，因为祢一路引领，</a:t>
            </a:r>
            <a:endParaRPr lang="zh-CN" altLang="zh-CN" dirty="0"/>
          </a:p>
          <a:p>
            <a:r>
              <a:rPr lang="zh-CN" altLang="zh-CN" b="1" dirty="0"/>
              <a:t>天父我感谢祢，因为祢以彩虹为记，</a:t>
            </a:r>
            <a:endParaRPr lang="zh-CN" altLang="zh-CN" dirty="0"/>
          </a:p>
          <a:p>
            <a:r>
              <a:rPr lang="zh-CN" altLang="zh-CN" b="1" dirty="0"/>
              <a:t>祢的爱不离不弃，祢恩典源源不息，</a:t>
            </a:r>
            <a:endParaRPr lang="zh-CN" altLang="zh-CN" dirty="0"/>
          </a:p>
          <a:p>
            <a:r>
              <a:rPr lang="zh-CN" altLang="zh-CN" b="1" dirty="0"/>
              <a:t>有祢陪伴，我与祢相依。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 smtClean="0"/>
              <a:t>祢是我的上帝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416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b="1" dirty="0"/>
              <a:t>祢是我的上帝，我生命中的唯一，</a:t>
            </a:r>
            <a:endParaRPr lang="zh-CN" altLang="zh-CN" dirty="0"/>
          </a:p>
          <a:p>
            <a:r>
              <a:rPr lang="zh-CN" altLang="zh-CN" b="1" dirty="0"/>
              <a:t>祢是我的上帝，我要定睛于祢，</a:t>
            </a:r>
            <a:endParaRPr lang="zh-CN" altLang="zh-CN" dirty="0"/>
          </a:p>
          <a:p>
            <a:r>
              <a:rPr lang="zh-CN" altLang="zh-CN" b="1" dirty="0"/>
              <a:t>祢的爱不离不弃，祢恩典源源不息，</a:t>
            </a:r>
            <a:endParaRPr lang="zh-CN" altLang="zh-CN" dirty="0"/>
          </a:p>
          <a:p>
            <a:r>
              <a:rPr lang="zh-CN" altLang="zh-CN" b="1" dirty="0"/>
              <a:t>有祢陪伴，我与祢相依，</a:t>
            </a:r>
            <a:endParaRPr lang="zh-CN" altLang="zh-CN" dirty="0"/>
          </a:p>
          <a:p>
            <a:r>
              <a:rPr lang="zh-CN" altLang="zh-CN" b="1" dirty="0"/>
              <a:t>有祢陪伴，我与祢相依</a:t>
            </a:r>
            <a:r>
              <a:rPr lang="zh-CN" altLang="zh-CN" b="1" dirty="0" smtClean="0"/>
              <a:t>。</a:t>
            </a:r>
            <a:endParaRPr lang="zh-CN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 smtClean="0"/>
              <a:t>祢是我的上帝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9900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</TotalTime>
  <Words>161</Words>
  <Application>Microsoft Office PowerPoint</Application>
  <PresentationFormat>全屏显示(4:3)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波形</vt:lpstr>
      <vt:lpstr>祢是我的上帝</vt:lpstr>
      <vt:lpstr>祢是我的上帝</vt:lpstr>
      <vt:lpstr>祢是我的上帝</vt:lpstr>
      <vt:lpstr>祢是我的上帝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祢是我的上帝</dc:title>
  <dc:creator>Windows 用户</dc:creator>
  <cp:lastModifiedBy>Windows 用户</cp:lastModifiedBy>
  <cp:revision>2</cp:revision>
  <dcterms:created xsi:type="dcterms:W3CDTF">2019-02-11T01:33:40Z</dcterms:created>
  <dcterms:modified xsi:type="dcterms:W3CDTF">2019-02-11T01:37:06Z</dcterms:modified>
</cp:coreProperties>
</file>