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4" r:id="rId4"/>
    <p:sldId id="263" r:id="rId5"/>
    <p:sldId id="262" r:id="rId6"/>
    <p:sldId id="261" r:id="rId7"/>
    <p:sldId id="260" r:id="rId8"/>
    <p:sldId id="259" r:id="rId9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2052003"/>
            <a:ext cx="9144000" cy="2387600"/>
          </a:xfrm>
        </p:spPr>
        <p:txBody>
          <a:bodyPr>
            <a:noAutofit/>
          </a:bodyPr>
          <a:p>
            <a:r>
              <a:rPr lang="zh-CN" altLang="en-US" sz="16600" b="1">
                <a:solidFill>
                  <a:schemeClr val="accent2">
                    <a:lumMod val="60000"/>
                    <a:lumOff val="4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幸</a:t>
            </a:r>
            <a:r>
              <a:rPr lang="zh-CN" altLang="en-US" sz="16600" b="1">
                <a:ln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tangChe" panose="02030609000101010101" charset="-127"/>
                <a:ea typeface="BatangChe" panose="02030609000101010101" charset="-127"/>
              </a:rPr>
              <a:t>福</a:t>
            </a:r>
            <a:endParaRPr lang="zh-CN" altLang="en-US" sz="16600" b="1">
              <a:ln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tangChe" panose="02030609000101010101" charset="-127"/>
              <a:ea typeface="BatangChe" panose="02030609000101010101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96640" y="1718945"/>
            <a:ext cx="10515600" cy="4351338"/>
          </a:xfrm>
        </p:spPr>
        <p:txBody>
          <a:bodyPr>
            <a:noAutofit/>
          </a:bodyPr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r>
              <a:rPr lang="zh-CN" altLang="en-US" sz="60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想象中有一个幸福天地</a:t>
            </a:r>
            <a:endParaRPr lang="zh-CN" altLang="en-US" sz="6000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marL="0" indent="0">
              <a:buNone/>
            </a:pPr>
            <a:r>
              <a:rPr lang="zh-CN" altLang="en-US" sz="60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分分秒秒踩在云端里</a:t>
            </a:r>
            <a:endParaRPr lang="zh-CN" altLang="en-US" sz="6000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marL="0" indent="0">
              <a:buNone/>
            </a:pPr>
            <a:r>
              <a:rPr lang="zh-CN" altLang="en-US" sz="60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好像幸福只存在 </a:t>
            </a:r>
            <a:endParaRPr lang="zh-CN" altLang="en-US" sz="6000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marL="0" indent="0">
              <a:buNone/>
            </a:pPr>
            <a:r>
              <a:rPr lang="zh-CN" altLang="en-US" sz="60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童话故事里</a:t>
            </a:r>
            <a:endParaRPr lang="zh-CN" altLang="en-US" sz="6000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marL="0" indent="0">
              <a:buNone/>
            </a:pPr>
            <a:endParaRPr lang="zh-CN" altLang="en-US" sz="6000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marL="0" indent="0">
              <a:buNone/>
            </a:pPr>
            <a:endParaRPr lang="zh-CN" altLang="en-US" sz="6000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66160" y="1825625"/>
            <a:ext cx="10515600" cy="4351338"/>
          </a:xfrm>
        </p:spPr>
        <p:txBody>
          <a:bodyPr/>
          <a:p>
            <a:pPr marL="0" indent="0">
              <a:buNone/>
            </a:pPr>
            <a:r>
              <a:rPr lang="zh-CN" altLang="en-US" sz="60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自从耶稣进入我的生命</a:t>
            </a:r>
            <a:endParaRPr lang="zh-CN" altLang="en-US" sz="6000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marL="0" indent="0">
              <a:buNone/>
            </a:pPr>
            <a:r>
              <a:rPr lang="zh-CN" altLang="en-US" sz="60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心中眼睛被主爱开启</a:t>
            </a:r>
            <a:endParaRPr lang="zh-CN" altLang="en-US" sz="6000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marL="0" indent="0">
              <a:buNone/>
            </a:pPr>
            <a:r>
              <a:rPr lang="zh-CN" altLang="en-US" sz="60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看见幸福的天地 </a:t>
            </a:r>
            <a:endParaRPr lang="zh-CN" altLang="en-US" sz="6000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60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就在我心里</a:t>
            </a:r>
            <a:endParaRPr lang="zh-CN" altLang="en-US" sz="6000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marL="0" indent="0">
              <a:buNone/>
            </a:pPr>
            <a:endParaRPr lang="zh-CN" altLang="en-US" sz="6000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marL="0" indent="0">
              <a:buNone/>
            </a:pPr>
            <a:endParaRPr lang="zh-CN" altLang="en-US" sz="6000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96640" y="1718945"/>
            <a:ext cx="10515600" cy="4351338"/>
          </a:xfrm>
        </p:spPr>
        <p:txBody>
          <a:bodyPr>
            <a:normAutofit/>
          </a:bodyPr>
          <a:p>
            <a:pPr marL="0" indent="0">
              <a:buNone/>
            </a:pPr>
            <a:r>
              <a:rPr lang="zh-CN" altLang="en-US" sz="60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它并不是遥不可及</a:t>
            </a:r>
            <a:endParaRPr lang="zh-CN" altLang="en-US" sz="6000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marL="0" indent="0">
              <a:buNone/>
            </a:pPr>
            <a:r>
              <a:rPr lang="zh-CN" altLang="en-US" sz="60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也不需要完美主义</a:t>
            </a:r>
            <a:endParaRPr lang="zh-CN" altLang="en-US" sz="6000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marL="0" indent="0">
              <a:buNone/>
            </a:pPr>
            <a:r>
              <a:rPr lang="zh-CN" altLang="en-US" sz="60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它是真实而简单地 </a:t>
            </a:r>
            <a:endParaRPr lang="zh-CN" altLang="en-US" sz="6000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60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活在主爱里</a:t>
            </a:r>
            <a:endParaRPr lang="zh-CN" altLang="en-US" sz="6000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marL="0" indent="0">
              <a:buNone/>
            </a:pP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96640" y="1749425"/>
            <a:ext cx="10515600" cy="4351338"/>
          </a:xfrm>
        </p:spPr>
        <p:txBody>
          <a:bodyPr>
            <a:normAutofit lnSpcReduction="10000"/>
            <a:scene3d>
              <a:camera prst="orthographicFront"/>
              <a:lightRig rig="threePt" dir="t"/>
            </a:scene3d>
          </a:bodyPr>
          <a:p>
            <a:pPr marL="0" indent="0">
              <a:buNone/>
            </a:pPr>
            <a:r>
              <a:rPr lang="zh-CN" altLang="en-US" sz="60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幸福是 珍惜现在拥有的</a:t>
            </a:r>
            <a:endParaRPr lang="zh-CN" altLang="en-US" sz="6000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marL="0" indent="0">
              <a:buNone/>
            </a:pPr>
            <a:r>
              <a:rPr lang="zh-CN" altLang="en-US" sz="60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感谢上帝供应</a:t>
            </a:r>
            <a:endParaRPr lang="zh-CN" altLang="en-US" sz="6000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marL="0" indent="0">
              <a:buNone/>
            </a:pPr>
            <a:r>
              <a:rPr lang="zh-CN" altLang="en-US" sz="60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幸福是 分享自己领受的</a:t>
            </a:r>
            <a:endParaRPr lang="zh-CN" altLang="en-US" sz="6000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marL="0" indent="0">
              <a:buNone/>
            </a:pPr>
            <a:r>
              <a:rPr lang="zh-CN" altLang="en-US" sz="60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叫别人得利益</a:t>
            </a:r>
            <a:endParaRPr lang="zh-CN" altLang="en-US" sz="6000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marL="0" indent="0">
              <a:buNone/>
            </a:pPr>
            <a:endParaRPr lang="zh-CN" altLang="en-US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zh-CN" altLang="en-US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zh-CN" altLang="en-US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627120" y="1749425"/>
            <a:ext cx="10515600" cy="4351338"/>
          </a:xfrm>
        </p:spPr>
        <p:txBody>
          <a:bodyPr/>
          <a:p>
            <a:pPr marL="0" indent="0">
              <a:buNone/>
            </a:pPr>
            <a:r>
              <a:rPr lang="zh-CN" altLang="en-US" sz="60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幸福是 相信圣经所写的</a:t>
            </a:r>
            <a:endParaRPr lang="zh-CN" altLang="en-US" sz="6000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marL="0" indent="0">
              <a:buNone/>
            </a:pPr>
            <a:r>
              <a:rPr lang="zh-CN" altLang="en-US" sz="60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每句都是真理</a:t>
            </a:r>
            <a:endParaRPr lang="zh-CN" altLang="en-US" sz="6000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marL="0" indent="0">
              <a:buNone/>
            </a:pPr>
            <a:r>
              <a:rPr lang="zh-CN" altLang="en-US" sz="60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幸福是 卸下重担给上帝</a:t>
            </a:r>
            <a:endParaRPr lang="zh-CN" altLang="en-US" sz="6000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marL="0" indent="0">
              <a:buNone/>
            </a:pPr>
            <a:r>
              <a:rPr lang="zh-CN" altLang="en-US" sz="60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因他必看顾你</a:t>
            </a:r>
            <a:endParaRPr lang="zh-CN" altLang="en-US" sz="6000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marL="0" indent="0">
              <a:buNone/>
            </a:pPr>
            <a:endParaRPr lang="zh-CN" altLang="en-US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zh-CN" altLang="en-US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</Words>
  <Application>WPS 演示</Application>
  <PresentationFormat>宽屏</PresentationFormat>
  <Paragraphs>38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2" baseType="lpstr">
      <vt:lpstr>Arial</vt:lpstr>
      <vt:lpstr>宋体</vt:lpstr>
      <vt:lpstr>Wingdings</vt:lpstr>
      <vt:lpstr>Arial Unicode MS</vt:lpstr>
      <vt:lpstr>Calibri Light</vt:lpstr>
      <vt:lpstr>Calibri</vt:lpstr>
      <vt:lpstr>微软雅黑</vt:lpstr>
      <vt:lpstr>微软雅黑 Light</vt:lpstr>
      <vt:lpstr>新宋体</vt:lpstr>
      <vt:lpstr>方正粗黑宋简体</vt:lpstr>
      <vt:lpstr>楷体</vt:lpstr>
      <vt:lpstr>黑体</vt:lpstr>
      <vt:lpstr>Batang</vt:lpstr>
      <vt:lpstr>BatangChe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洋洋</cp:lastModifiedBy>
  <cp:revision>2</cp:revision>
  <dcterms:created xsi:type="dcterms:W3CDTF">2019-02-17T04:36:11Z</dcterms:created>
  <dcterms:modified xsi:type="dcterms:W3CDTF">2019-02-17T05:12:22Z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2052-10.8.2.6837</vt:lpwstr>
  </property>
</Properties>
</file>