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BF75F832-C140-4AAA-903B-E6624A90AA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084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4D6A2F88-E70F-433B-84E0-B702118120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796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2E6F10EF-5A6C-4C8E-8229-9746FECB1E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936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35A23CF-2140-421F-A6F9-EFB01BA120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512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86DBA632-D4F1-47D5-8167-B8C877AA74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033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EC47B92-DE02-4F6C-AB33-9427404A9A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583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DB8779C-3FCE-42C7-B10D-8D45A34D26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47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451C3EB-63FC-4A93-A00A-27A144E3C8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404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490E7364-B8E1-4015-904D-0EA0223E4F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583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BA3B3C69-F2C4-4408-9037-16B58FE366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780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019693A8-F24D-4B89-9690-D6F2E93396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277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000000"/>
                </a:solidFill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000000"/>
                </a:solidFill>
                <a:ea typeface="宋体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BA2FD9-3660-46DB-B667-3913354C7C1E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461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07950" y="914400"/>
            <a:ext cx="8820150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dirty="0" smtClean="0">
                <a:solidFill>
                  <a:srgbClr val="000000"/>
                </a:solidFill>
              </a:rPr>
              <a:t>（粤</a:t>
            </a:r>
            <a:r>
              <a:rPr kumimoji="1" lang="zh-CN" altLang="en-US" sz="3200" dirty="0">
                <a:solidFill>
                  <a:srgbClr val="000000"/>
                </a:solidFill>
              </a:rPr>
              <a:t>语</a:t>
            </a:r>
            <a:r>
              <a:rPr kumimoji="1" lang="zh-CN" altLang="en-US" sz="3200" dirty="0" smtClean="0">
                <a:solidFill>
                  <a:srgbClr val="000000"/>
                </a:solidFill>
              </a:rPr>
              <a:t>） </a:t>
            </a: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我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在此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是祢的恩典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   </a:t>
            </a: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我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在此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是祢爱的彰显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.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     </a:t>
            </a: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主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耶稣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灵内满感激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     </a:t>
            </a: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因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祢的恩典满满 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x2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       感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激耶稣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    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耶稣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耶稣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       感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激耶稣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.    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如今我活在世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         只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因有祢恩惠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        我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要赞美主到永远</a:t>
            </a:r>
            <a:r>
              <a:rPr lang="en-US" altLang="zh-CN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!</a:t>
            </a:r>
            <a:endParaRPr lang="zh-CN" altLang="en-US" sz="7000" b="1" dirty="0" smtClean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</p:txBody>
      </p:sp>
      <p:sp>
        <p:nvSpPr>
          <p:cNvPr id="16387" name="标题 1"/>
          <p:cNvSpPr>
            <a:spLocks noGrp="1"/>
          </p:cNvSpPr>
          <p:nvPr>
            <p:ph type="title"/>
          </p:nvPr>
        </p:nvSpPr>
        <p:spPr>
          <a:xfrm>
            <a:off x="6477000" y="228600"/>
            <a:ext cx="2209800" cy="762000"/>
          </a:xfrm>
        </p:spPr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</a:rPr>
              <a:t>我在此</a:t>
            </a:r>
          </a:p>
        </p:txBody>
      </p:sp>
    </p:spTree>
    <p:extLst>
      <p:ext uri="{BB962C8B-B14F-4D97-AF65-F5344CB8AC3E}">
        <p14:creationId xmlns:p14="http://schemas.microsoft.com/office/powerpoint/2010/main" val="29776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816100" y="774700"/>
            <a:ext cx="7327900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（</a:t>
            </a:r>
            <a:r>
              <a:rPr lang="zh-CN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国语</a:t>
            </a:r>
            <a:r>
              <a:rPr lang="zh-CN" alt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）</a:t>
            </a: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我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在这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是因祢恩典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    </a:t>
            </a: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我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在这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是因祢慈爱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    主耶稣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我如此感恩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    都因祢丰盛恩典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.x2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40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感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谢耶稣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  </a:t>
            </a:r>
            <a:r>
              <a:rPr lang="en-US" altLang="zh-CN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耶稣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耶稣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   感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谢耶稣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   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只因着祢恩典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使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我能为祢活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     我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赞美祢直到永远</a:t>
            </a:r>
            <a:r>
              <a:rPr lang="en-US" altLang="zh-CN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.</a:t>
            </a:r>
            <a:endParaRPr lang="zh-CN" altLang="en-US" sz="40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63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全屏显示(4:3)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默认设计模板</vt:lpstr>
      <vt:lpstr>我在此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我在此</dc:title>
  <dc:creator>xb21cn</dc:creator>
  <cp:lastModifiedBy>xb21cn</cp:lastModifiedBy>
  <cp:revision>1</cp:revision>
  <dcterms:created xsi:type="dcterms:W3CDTF">2019-02-28T01:35:42Z</dcterms:created>
  <dcterms:modified xsi:type="dcterms:W3CDTF">2019-02-28T01:36:05Z</dcterms:modified>
</cp:coreProperties>
</file>