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9"/>
  </p:handoutMasterIdLst>
  <p:sldIdLst>
    <p:sldId id="256" r:id="rId3"/>
    <p:sldId id="257" r:id="rId5"/>
    <p:sldId id="261" r:id="rId6"/>
    <p:sldId id="262" r:id="rId7"/>
    <p:sldId id="263" r:id="rId8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110" d="100"/>
          <a:sy n="110" d="100"/>
        </p:scale>
        <p:origin x="168" y="96"/>
      </p:cViewPr>
      <p:guideLst>
        <p:guide orient="horz" pos="2137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bleStyles" Target="tableStyles.xml"/><Relationship Id="rId11" Type="http://schemas.openxmlformats.org/officeDocument/2006/relationships/viewProps" Target="viewProps.xml"/><Relationship Id="rId10" Type="http://schemas.openxmlformats.org/officeDocument/2006/relationships/presProps" Target="presProps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cxnSp>
        <p:nvCxnSpPr>
          <p:cNvPr id="8" name="直接连接符 7" hidden="1"/>
          <p:cNvCxnSpPr/>
          <p:nvPr userDrawn="1"/>
        </p:nvCxnSpPr>
        <p:spPr>
          <a:xfrm>
            <a:off x="742950" y="434340"/>
            <a:ext cx="0" cy="13912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tags" Target="../tags/tag3.xml"/><Relationship Id="rId12" Type="http://schemas.openxmlformats.org/officeDocument/2006/relationships/tags" Target="../tags/tag2.xml"/><Relationship Id="rId11" Type="http://schemas.openxmlformats.org/officeDocument/2006/relationships/tags" Target="../tags/tag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tx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1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2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KSO_TEMPLATE" hidden="1"/>
          <p:cNvSpPr/>
          <p:nvPr userDrawn="1">
            <p:custDataLst>
              <p:tags r:id="rId13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Relationship Id="rId3" Type="http://schemas.openxmlformats.org/officeDocument/2006/relationships/tags" Target="../tags/tag6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2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8.xml"/><Relationship Id="rId1" Type="http://schemas.openxmlformats.org/officeDocument/2006/relationships/tags" Target="../tags/tag7.xml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3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4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5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5.xml"/><Relationship Id="rId3" Type="http://schemas.openxmlformats.org/officeDocument/2006/relationships/slideLayout" Target="../slideLayouts/slideLayout1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53340" y="38100"/>
            <a:ext cx="12077065" cy="678561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dirty="0"/>
              <a:t> </a:t>
            </a:r>
            <a:endParaRPr lang="en-US" altLang="zh-CN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en-US" altLang="zh-CN" sz="18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sym typeface="+mn-ea"/>
              </a:rPr>
              <a:t>Speaker name and title here</a:t>
            </a:r>
            <a:endParaRPr lang="en-US" altLang="zh-CN" sz="1800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  <a:ea typeface="+mn-ea"/>
              <a:sym typeface="+mn-ea"/>
            </a:endParaRPr>
          </a:p>
        </p:txBody>
      </p:sp>
      <p:sp>
        <p:nvSpPr>
          <p:cNvPr id="4" name="心形 3"/>
          <p:cNvSpPr/>
          <p:nvPr/>
        </p:nvSpPr>
        <p:spPr>
          <a:xfrm>
            <a:off x="3063875" y="659765"/>
            <a:ext cx="5783580" cy="5783580"/>
          </a:xfrm>
          <a:prstGeom prst="heart">
            <a:avLst/>
          </a:prstGeom>
          <a:solidFill>
            <a:schemeClr val="accent6">
              <a:lumMod val="20000"/>
              <a:lumOff val="80000"/>
            </a:schemeClr>
          </a:solidFill>
          <a:ln w="571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066540" y="2680335"/>
            <a:ext cx="37782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zh-CN" altLang="zh-CN" sz="5400" b="1"/>
              <a:t>一生不惧怕</a:t>
            </a:r>
            <a:endParaRPr lang="zh-CN" altLang="zh-CN" sz="5400" b="1"/>
          </a:p>
        </p:txBody>
      </p:sp>
    </p:spTree>
    <p:custDataLst>
      <p:tags r:id="rId3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-97790" y="-37465"/>
            <a:ext cx="12228195" cy="68611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dirty="0"/>
              <a:t> </a:t>
            </a:r>
            <a:endParaRPr lang="en-US" altLang="zh-CN" dirty="0"/>
          </a:p>
        </p:txBody>
      </p:sp>
      <p:sp>
        <p:nvSpPr>
          <p:cNvPr id="4" name="心形 3"/>
          <p:cNvSpPr/>
          <p:nvPr/>
        </p:nvSpPr>
        <p:spPr>
          <a:xfrm>
            <a:off x="1048385" y="50800"/>
            <a:ext cx="9486265" cy="6400800"/>
          </a:xfrm>
          <a:prstGeom prst="heart">
            <a:avLst/>
          </a:prstGeom>
          <a:noFill/>
          <a:ln w="57150">
            <a:solidFill>
              <a:schemeClr val="accent6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6">
                    <a:lumMod val="20000"/>
                    <a:lumOff val="8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副标题 5"/>
          <p:cNvSpPr/>
          <p:nvPr>
            <p:ph type="subTitle" idx="1"/>
          </p:nvPr>
        </p:nvSpPr>
        <p:spPr>
          <a:xfrm>
            <a:off x="2255520" y="1789430"/>
            <a:ext cx="7071995" cy="3279140"/>
          </a:xfrm>
        </p:spPr>
        <p:txBody>
          <a:bodyPr>
            <a:noAutofit/>
          </a:bodyPr>
          <a:p>
            <a:r>
              <a:rPr lang="zh-CN" altLang="en-US" sz="5400" b="1"/>
              <a:t>直到我遇见了祢</a:t>
            </a:r>
            <a:endParaRPr lang="zh-CN" altLang="en-US" sz="5400" b="1"/>
          </a:p>
          <a:p>
            <a:r>
              <a:rPr lang="zh-CN" altLang="en-US" sz="5400" b="1"/>
              <a:t> 才开始了解爱</a:t>
            </a:r>
            <a:endParaRPr lang="zh-CN" altLang="en-US" sz="5400" b="1"/>
          </a:p>
          <a:p>
            <a:r>
              <a:rPr lang="zh-CN" altLang="en-US" sz="5400" b="1"/>
              <a:t>祢的爱像空气般 </a:t>
            </a:r>
            <a:endParaRPr lang="zh-CN" altLang="en-US" sz="5400" b="1"/>
          </a:p>
          <a:p>
            <a:r>
              <a:rPr lang="zh-CN" altLang="en-US" sz="5400" b="1"/>
              <a:t>让我无法离开</a:t>
            </a:r>
            <a:endParaRPr lang="zh-CN" altLang="en-US" sz="5400" b="1"/>
          </a:p>
        </p:txBody>
      </p:sp>
    </p:spTree>
    <p:custDataLst>
      <p:tags r:id="rId2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-97790" y="-37465"/>
            <a:ext cx="12228195" cy="68611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dirty="0"/>
              <a:t> </a:t>
            </a:r>
            <a:endParaRPr lang="en-US" altLang="zh-CN" dirty="0"/>
          </a:p>
        </p:txBody>
      </p:sp>
      <p:sp>
        <p:nvSpPr>
          <p:cNvPr id="4" name="心形 3"/>
          <p:cNvSpPr/>
          <p:nvPr/>
        </p:nvSpPr>
        <p:spPr>
          <a:xfrm>
            <a:off x="1048385" y="50800"/>
            <a:ext cx="9486265" cy="6400800"/>
          </a:xfrm>
          <a:prstGeom prst="heart">
            <a:avLst/>
          </a:prstGeom>
          <a:noFill/>
          <a:ln w="57150">
            <a:solidFill>
              <a:schemeClr val="accent6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6">
                    <a:lumMod val="20000"/>
                    <a:lumOff val="8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副标题 5"/>
          <p:cNvSpPr/>
          <p:nvPr>
            <p:ph type="subTitle" idx="1"/>
          </p:nvPr>
        </p:nvSpPr>
        <p:spPr>
          <a:xfrm>
            <a:off x="2255520" y="1789430"/>
            <a:ext cx="7071995" cy="3279140"/>
          </a:xfrm>
        </p:spPr>
        <p:txBody>
          <a:bodyPr>
            <a:noAutofit/>
          </a:bodyPr>
          <a:p>
            <a:r>
              <a:rPr lang="zh-CN" altLang="en-US" sz="5400" b="1"/>
              <a:t>在这世界上</a:t>
            </a:r>
            <a:endParaRPr lang="zh-CN" altLang="en-US" sz="5400" b="1"/>
          </a:p>
          <a:p>
            <a:r>
              <a:rPr lang="zh-CN" altLang="en-US" sz="5400" b="1"/>
              <a:t> 我们常常会受伤害</a:t>
            </a:r>
            <a:endParaRPr lang="zh-CN" altLang="en-US" sz="5400" b="1"/>
          </a:p>
          <a:p>
            <a:r>
              <a:rPr lang="zh-CN" altLang="en-US" sz="5400" b="1"/>
              <a:t>却没有一个人 </a:t>
            </a:r>
            <a:endParaRPr lang="zh-CN" altLang="en-US" sz="5400" b="1"/>
          </a:p>
          <a:p>
            <a:r>
              <a:rPr lang="zh-CN" altLang="en-US" sz="5400" b="1"/>
              <a:t>能安慰受伤的灵魂</a:t>
            </a:r>
            <a:endParaRPr lang="zh-CN" altLang="en-US" sz="5400" b="1"/>
          </a:p>
        </p:txBody>
      </p:sp>
    </p:spTree>
    <p:custDataLst>
      <p:tags r:id="rId2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-97790" y="-37465"/>
            <a:ext cx="12228195" cy="68611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dirty="0"/>
              <a:t> </a:t>
            </a:r>
            <a:endParaRPr lang="en-US" altLang="zh-CN" dirty="0"/>
          </a:p>
        </p:txBody>
      </p:sp>
      <p:sp>
        <p:nvSpPr>
          <p:cNvPr id="4" name="心形 3"/>
          <p:cNvSpPr/>
          <p:nvPr/>
        </p:nvSpPr>
        <p:spPr>
          <a:xfrm>
            <a:off x="1048385" y="50800"/>
            <a:ext cx="9486265" cy="6400800"/>
          </a:xfrm>
          <a:prstGeom prst="heart">
            <a:avLst/>
          </a:prstGeom>
          <a:noFill/>
          <a:ln w="57150">
            <a:solidFill>
              <a:schemeClr val="accent6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6">
                    <a:lumMod val="20000"/>
                    <a:lumOff val="8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副标题 5"/>
          <p:cNvSpPr/>
          <p:nvPr>
            <p:ph type="subTitle" idx="1"/>
          </p:nvPr>
        </p:nvSpPr>
        <p:spPr>
          <a:xfrm>
            <a:off x="2255520" y="1789430"/>
            <a:ext cx="7071995" cy="3279140"/>
          </a:xfrm>
        </p:spPr>
        <p:txBody>
          <a:bodyPr>
            <a:noAutofit/>
          </a:bodyPr>
          <a:p>
            <a:r>
              <a:rPr lang="zh-CN" altLang="en-US" sz="5400" b="1"/>
              <a:t>我知道 </a:t>
            </a:r>
            <a:endParaRPr lang="zh-CN" altLang="en-US" sz="5400" b="1"/>
          </a:p>
          <a:p>
            <a:r>
              <a:rPr lang="zh-CN" altLang="en-US" sz="5400" b="1"/>
              <a:t>祢以永远的爱爱我</a:t>
            </a:r>
            <a:endParaRPr lang="zh-CN" altLang="en-US" sz="5400" b="1"/>
          </a:p>
          <a:p>
            <a:r>
              <a:rPr lang="zh-CN" altLang="en-US" sz="5400" b="1"/>
              <a:t>祢大能手拥抱着我</a:t>
            </a:r>
            <a:endParaRPr lang="zh-CN" altLang="en-US" sz="5400" b="1"/>
          </a:p>
          <a:p>
            <a:r>
              <a:rPr lang="zh-CN" altLang="en-US" sz="5400" b="1"/>
              <a:t>无论明天发生什么</a:t>
            </a:r>
            <a:endParaRPr lang="zh-CN" altLang="en-US" sz="5400" b="1"/>
          </a:p>
          <a:p>
            <a:r>
              <a:rPr lang="zh-CN" altLang="en-US" sz="5400" b="1"/>
              <a:t>都有祢来陪我度过</a:t>
            </a:r>
            <a:endParaRPr lang="zh-CN" altLang="en-US" sz="5400" b="1"/>
          </a:p>
        </p:txBody>
      </p:sp>
    </p:spTree>
    <p:custDataLst>
      <p:tags r:id="rId2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-97790" y="-37465"/>
            <a:ext cx="12228195" cy="6861175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dirty="0"/>
              <a:t> </a:t>
            </a:r>
            <a:endParaRPr lang="en-US" altLang="zh-CN" dirty="0"/>
          </a:p>
        </p:txBody>
      </p:sp>
      <p:sp>
        <p:nvSpPr>
          <p:cNvPr id="4" name="心形 3"/>
          <p:cNvSpPr/>
          <p:nvPr/>
        </p:nvSpPr>
        <p:spPr>
          <a:xfrm>
            <a:off x="1048385" y="50800"/>
            <a:ext cx="9486265" cy="6400800"/>
          </a:xfrm>
          <a:prstGeom prst="heart">
            <a:avLst/>
          </a:prstGeom>
          <a:noFill/>
          <a:ln w="57150">
            <a:solidFill>
              <a:schemeClr val="accent6">
                <a:lumMod val="40000"/>
                <a:lumOff val="6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chemeClr val="accent6">
                    <a:lumMod val="20000"/>
                    <a:lumOff val="80000"/>
                  </a:schemeClr>
                </a:solidFill>
              </a14:hiddenFill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>
        <p:nvSpPr>
          <p:cNvPr id="6" name="副标题 5"/>
          <p:cNvSpPr/>
          <p:nvPr>
            <p:ph type="subTitle" idx="1"/>
          </p:nvPr>
        </p:nvSpPr>
        <p:spPr>
          <a:xfrm>
            <a:off x="2255520" y="1789430"/>
            <a:ext cx="7071995" cy="3279140"/>
          </a:xfrm>
        </p:spPr>
        <p:txBody>
          <a:bodyPr>
            <a:noAutofit/>
          </a:bodyPr>
          <a:p>
            <a:r>
              <a:rPr lang="zh-CN" altLang="en-US" sz="5400" b="1"/>
              <a:t>让我每天去思想祢</a:t>
            </a:r>
            <a:endParaRPr lang="zh-CN" altLang="en-US" sz="5400" b="1"/>
          </a:p>
          <a:p>
            <a:r>
              <a:rPr lang="zh-CN" altLang="en-US" sz="5400" b="1"/>
              <a:t>让我越来越认识祢</a:t>
            </a:r>
            <a:endParaRPr lang="zh-CN" altLang="en-US" sz="5400" b="1"/>
          </a:p>
          <a:p>
            <a:r>
              <a:rPr lang="zh-CN" altLang="en-US" sz="5400" b="1"/>
              <a:t>在祢荫下我一生不惧怕</a:t>
            </a:r>
            <a:endParaRPr lang="zh-CN" altLang="en-US" sz="5400" b="1"/>
          </a:p>
        </p:txBody>
      </p:sp>
    </p:spTree>
    <p:custDataLst>
      <p:tags r:id="rId2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10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11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a"/>
  <p:tag name="KSO_WM_UNIT_INDEX" val="1"/>
  <p:tag name="KSO_WM_UNIT_ID" val="custom20187308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12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13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a"/>
  <p:tag name="KSO_WM_UNIT_INDEX" val="1"/>
  <p:tag name="KSO_WM_UNIT_ID" val="custom20187308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14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2.xml><?xml version="1.0" encoding="utf-8"?>
<p:tagLst xmlns:p="http://schemas.openxmlformats.org/presentationml/2006/main">
  <p:tag name="KSO_WM_TAG_VERSION" val="1.0"/>
  <p:tag name="KSO_WM_TEMPLATE_CATEGORY" val="custom"/>
  <p:tag name="KSO_WM_TEMPLATE_INDEX" val="20187308"/>
</p:tagLst>
</file>

<file path=ppt/tags/tag3.xml><?xml version="1.0" encoding="utf-8"?>
<p:tagLst xmlns:p="http://schemas.openxmlformats.org/presentationml/2006/main">
  <p:tag name="KSO_WM_TAG_VERSION" val="1.0"/>
  <p:tag name="KSO_WM_BEAUTIFY_FLAG" val="#wm#"/>
  <p:tag name="KSO_WM_TEMPLATE_CATEGORY" val="custom"/>
  <p:tag name="KSO_WM_TEMPLATE_INDEX" val="20187308"/>
  <p:tag name="KSO_WM_TEMPLATE_THUMBS_INDEX" val="1、2、3、6、8、10、11、12、15"/>
</p:tagLst>
</file>

<file path=ppt/tags/tag4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a"/>
  <p:tag name="KSO_WM_UNIT_INDEX" val="1"/>
  <p:tag name="KSO_WM_UNIT_ID" val="custom20187308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5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b"/>
  <p:tag name="KSO_WM_UNIT_INDEX" val="1"/>
  <p:tag name="KSO_WM_UNIT_ID" val="custom20187308_1*b*1"/>
  <p:tag name="KSO_WM_UNIT_LAYERLEVEL" val="1"/>
  <p:tag name="KSO_WM_UNIT_VALUE" val="156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Speaker name and title here"/>
</p:tagLst>
</file>

<file path=ppt/tags/tag6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  <p:tag name="KSO_WM_SLIDE_MODEL_TYPE" val="cover"/>
</p:tagLst>
</file>

<file path=ppt/tags/tag7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a"/>
  <p:tag name="KSO_WM_UNIT_INDEX" val="1"/>
  <p:tag name="KSO_WM_UNIT_ID" val="custom20187308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ags/tag8.xml><?xml version="1.0" encoding="utf-8"?>
<p:tagLst xmlns:p="http://schemas.openxmlformats.org/presentationml/2006/main">
  <p:tag name="KSO_WM_SLIDE_ID" val="custom20187308_1"/>
  <p:tag name="KSO_WM_SLIDE_TYPE" val="title"/>
  <p:tag name="KSO_WM_SLIDE_SUBTYPE" val="pureTxt"/>
  <p:tag name="KSO_WM_SLIDE_ITEM_CNT" val="2"/>
  <p:tag name="KSO_WM_SLIDE_INDEX" val="1"/>
  <p:tag name="KSO_WM_TAG_VERSION" val="1.0"/>
  <p:tag name="KSO_WM_BEAUTIFY_FLAG" val="#wm#"/>
  <p:tag name="KSO_WM_TEMPLATE_CATEGORY" val="custom"/>
  <p:tag name="KSO_WM_TEMPLATE_INDEX" val="20187308"/>
  <p:tag name="KSO_WM_SLIDE_LAYOUT" val="a_b"/>
  <p:tag name="KSO_WM_SLIDE_LAYOUT_CNT" val="1_1"/>
  <p:tag name="KSO_WM_TEMPLATE_THUMBS_INDEX" val="1、2、3、6、8、10、11、12、15"/>
</p:tagLst>
</file>

<file path=ppt/tags/tag9.xml><?xml version="1.0" encoding="utf-8"?>
<p:tagLst xmlns:p="http://schemas.openxmlformats.org/presentationml/2006/main">
  <p:tag name="KSO_WM_TEMPLATE_CATEGORY" val="custom"/>
  <p:tag name="KSO_WM_TEMPLATE_INDEX" val="20187308"/>
  <p:tag name="KSO_WM_TAG_VERSION" val="1.0"/>
  <p:tag name="KSO_WM_UNIT_TYPE" val="a"/>
  <p:tag name="KSO_WM_UNIT_INDEX" val="1"/>
  <p:tag name="KSO_WM_UNIT_ID" val="custom20187308_1*a*1"/>
  <p:tag name="KSO_WM_UNIT_LAYERLEVEL" val="1"/>
  <p:tag name="KSO_WM_UNIT_VALUE" val="13"/>
  <p:tag name="KSO_WM_UNIT_ISCONTENTSTITLE" val="0"/>
  <p:tag name="KSO_WM_UNIT_HIGHLIGHT" val="0"/>
  <p:tag name="KSO_WM_UNIT_COMPATIBLE" val="0"/>
  <p:tag name="KSO_WM_UNIT_CLEAR" val="0"/>
  <p:tag name="KSO_WM_BEAUTIFY_FLAG" val="#wm#"/>
  <p:tag name="KSO_WM_UNIT_PRESET_TEXT" val="空白演示"/>
</p:tagLst>
</file>

<file path=ppt/theme/theme1.xml><?xml version="1.0" encoding="utf-8"?>
<a:theme xmlns:a="http://schemas.openxmlformats.org/drawingml/2006/main" name="Office 主题​​">
  <a:themeElements>
    <a:clrScheme name="2019空白演示文档">
      <a:dk1>
        <a:srgbClr val="000000"/>
      </a:dk1>
      <a:lt1>
        <a:srgbClr val="FFFFFF"/>
      </a:lt1>
      <a:dk2>
        <a:srgbClr val="E6E4E4"/>
      </a:dk2>
      <a:lt2>
        <a:srgbClr val="FFFFFF"/>
      </a:lt2>
      <a:accent1>
        <a:srgbClr val="477DEA"/>
      </a:accent1>
      <a:accent2>
        <a:srgbClr val="9B9B9B"/>
      </a:accent2>
      <a:accent3>
        <a:srgbClr val="F3B745"/>
      </a:accent3>
      <a:accent4>
        <a:srgbClr val="477EE7"/>
      </a:accent4>
      <a:accent5>
        <a:srgbClr val="4BA151"/>
      </a:accent5>
      <a:accent6>
        <a:srgbClr val="E9403C"/>
      </a:accent6>
      <a:hlink>
        <a:srgbClr val="0563C1"/>
      </a:hlink>
      <a:folHlink>
        <a:srgbClr val="954D72"/>
      </a:folHlink>
    </a:clrScheme>
    <a:fontScheme name="2019空白演示文档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156</Words>
  <Application>WPS 演示</Application>
  <PresentationFormat>宽屏</PresentationFormat>
  <Paragraphs>34</Paragraphs>
  <Slides>5</Slides>
  <Notes>15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2" baseType="lpstr">
      <vt:lpstr>Arial</vt:lpstr>
      <vt:lpstr>宋体</vt:lpstr>
      <vt:lpstr>Wingdings</vt:lpstr>
      <vt:lpstr>微软雅黑</vt:lpstr>
      <vt:lpstr>Arial Unicode MS</vt:lpstr>
      <vt:lpstr>等线</vt:lpstr>
      <vt:lpstr>Office 主题​​</vt:lpstr>
      <vt:lpstr>空白演示</vt:lpstr>
      <vt:lpstr> </vt:lpstr>
      <vt:lpstr> </vt:lpstr>
      <vt:lpstr> 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kingsoft</dc:creator>
  <cp:lastModifiedBy>Administrator</cp:lastModifiedBy>
  <cp:revision>393</cp:revision>
  <dcterms:created xsi:type="dcterms:W3CDTF">2017-08-03T09:01:00Z</dcterms:created>
  <dcterms:modified xsi:type="dcterms:W3CDTF">2019-03-12T11:31:12Z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2052-11.1.0.8214</vt:lpwstr>
  </property>
</Properties>
</file>