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574675"/>
            <a:ext cx="9144000" cy="16891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复活的生命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2263458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词曲：百页轩竹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复活的生命是何等荣耀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基督的救恩是何等奇妙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胜过罪恶死亡 带来永恒盼望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哈利路亚 万王之王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2800">
                <a:solidFill>
                  <a:srgbClr val="FF0000"/>
                </a:solidFill>
              </a:rPr>
              <a:t>（阿们）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天父的慈爱融化了冰雪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绵绵的春雨使万物苏醒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百花间翩翩是因为破茧成蝶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活出了绚丽多彩的生命</a:t>
            </a:r>
            <a:endParaRPr lang="zh-CN" altLang="en-US" sz="66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十架上舍命驱散了黑暗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有一道曙光正照亮大地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生命的更新是因为经历破碎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历尽那痛苦依然充满生机</a:t>
            </a:r>
            <a:endParaRPr lang="zh-CN" altLang="en-US" sz="66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复活的生命是何等荣耀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全新的生命是何等美好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宝血洗去污秽心灵得释放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一切颂赞归给圣洁羔羊</a:t>
            </a:r>
            <a:endParaRPr lang="zh-CN" altLang="en-US" sz="66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复活的生命是何等荣耀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基督的救恩是何等奇妙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胜过罪恶死亡 带来永恒盼望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哈利路亚 万王之王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十架上舍命驱散了黑暗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有一道曙光正照亮大地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生命的更新是因为经历破碎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历尽那痛苦依然充满生机</a:t>
            </a:r>
            <a:endParaRPr lang="zh-CN" altLang="en-US" sz="66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复活的生命是何等荣耀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全新的生命是何等美好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宝血洗去污秽心灵得释放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一切颂赞归给圣洁羔羊</a:t>
            </a:r>
            <a:endParaRPr lang="zh-CN" altLang="en-US" sz="66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复活的生命是何等荣耀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基督的救恩是何等奇妙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胜过罪恶死亡 带来永恒盼望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哈利路亚 万王之王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781685"/>
            <a:ext cx="10515600" cy="5395595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复活的生命是何等荣耀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全新的生命是何等美好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宝血洗去污秽心灵得释放</a:t>
            </a:r>
            <a:endParaRPr lang="zh-CN" altLang="en-US" sz="66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600">
                <a:solidFill>
                  <a:srgbClr val="FF0000"/>
                </a:solidFill>
              </a:rPr>
              <a:t>一切颂赞归给圣洁羔羊</a:t>
            </a:r>
            <a:endParaRPr lang="zh-CN" altLang="en-US" sz="66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b"/>
  <p:tag name="KSO_WM_UNIT_INDEX" val="1"/>
  <p:tag name="KSO_WM_UNIT_ID" val="custom20187308_1*b*1"/>
  <p:tag name="KSO_WM_UNIT_LAYERLEVEL" val="1"/>
  <p:tag name="KSO_WM_UNIT_VALUE" val="156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Speaker name and title here"/>
</p:tagLst>
</file>

<file path=ppt/tags/tag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WPS 演示</Application>
  <PresentationFormat>宽屏</PresentationFormat>
  <Paragraphs>52</Paragraphs>
  <Slides>10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 Unicode MS</vt:lpstr>
      <vt:lpstr>等线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夜静风轻</cp:lastModifiedBy>
  <cp:revision>393</cp:revision>
  <dcterms:created xsi:type="dcterms:W3CDTF">2017-08-03T09:01:00Z</dcterms:created>
  <dcterms:modified xsi:type="dcterms:W3CDTF">2019-04-13T09:24:50Z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