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" y="96"/>
      </p:cViewPr>
      <p:guideLst>
        <p:guide orient="horz" pos="2159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892" y="1279525"/>
            <a:ext cx="460586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322962"/>
            <a:ext cx="6858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551543"/>
            <a:ext cx="78867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825625"/>
            <a:ext cx="78867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3751117"/>
            <a:ext cx="5491163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610028"/>
            <a:ext cx="5491163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74496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615609"/>
            <a:ext cx="3868340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74496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615609"/>
            <a:ext cx="3887391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66219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127000"/>
            <a:ext cx="31239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766354"/>
            <a:ext cx="4363031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2057400"/>
            <a:ext cx="31239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57213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365125"/>
            <a:ext cx="1146987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659969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1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5720" y="1322705"/>
            <a:ext cx="9063990" cy="218694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dirty="0"/>
              <a:t>耶稣，你是复活的主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sym typeface="+mn-ea"/>
              </a:rPr>
              <a:t>词曲：小草</a:t>
            </a:r>
            <a:endParaRPr lang="zh-CN" altLang="en-US" sz="135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3175" y="846455"/>
            <a:ext cx="9147810" cy="5360035"/>
          </a:xfrm>
        </p:spPr>
        <p:txBody>
          <a:bodyPr/>
          <a:p>
            <a:pPr marL="0" indent="0" algn="ctr">
              <a:buNone/>
            </a:pPr>
            <a:r>
              <a:rPr lang="zh-CN" altLang="en-US" sz="6600"/>
              <a:t>耶稣你是复活的主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你满有荣耀掌权在天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罪恶死亡已被你胜过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得胜的凯歌响遍宇宙间</a:t>
            </a:r>
            <a:endParaRPr lang="zh-CN" altLang="en-US" sz="66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34925" y="759460"/>
            <a:ext cx="9156700" cy="5588635"/>
          </a:xfrm>
        </p:spPr>
        <p:txBody>
          <a:bodyPr/>
          <a:p>
            <a:pPr marL="0" indent="0" algn="ctr">
              <a:buNone/>
            </a:pPr>
            <a:r>
              <a:rPr lang="zh-CN" altLang="en-US" sz="6600"/>
              <a:t>耶稣你是复活的主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你满有能力在我心中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痛苦患难不再压伤我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赞美的颂歌我天天高唱</a:t>
            </a:r>
            <a:endParaRPr lang="zh-CN" altLang="en-US" sz="660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24765" y="803275"/>
            <a:ext cx="9168130" cy="4686935"/>
          </a:xfrm>
        </p:spPr>
        <p:txBody>
          <a:bodyPr/>
          <a:p>
            <a:pPr marL="0" indent="0" algn="ctr">
              <a:buNone/>
            </a:pPr>
            <a:r>
              <a:rPr lang="zh-CN" altLang="en-US" sz="6600"/>
              <a:t>耶稣你是复活的主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你是我的力量和帮助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耶稣你是复活的主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你是我的安慰和渴慕</a:t>
            </a:r>
            <a:endParaRPr lang="zh-CN" altLang="en-US" sz="660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3175" y="705485"/>
            <a:ext cx="9136380" cy="5523865"/>
          </a:xfrm>
        </p:spPr>
        <p:txBody>
          <a:bodyPr/>
          <a:p>
            <a:pPr marL="0" indent="0" algn="ctr">
              <a:buNone/>
            </a:pPr>
            <a:r>
              <a:rPr lang="zh-CN" altLang="en-US" sz="6600"/>
              <a:t>耶稣你是复活的主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你是我的喜乐和盼望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耶稣你是复活的主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你是我生命的亮光   </a:t>
            </a:r>
            <a:r>
              <a:rPr lang="zh-CN" altLang="en-US" sz="4950"/>
              <a:t>      </a:t>
            </a:r>
            <a:endParaRPr lang="zh-CN" altLang="en-US" sz="495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55" y="715645"/>
            <a:ext cx="9135110" cy="5545455"/>
          </a:xfrm>
        </p:spPr>
        <p:txBody>
          <a:bodyPr/>
          <a:p>
            <a:pPr marL="0" indent="0" algn="ctr">
              <a:buNone/>
            </a:pPr>
            <a:r>
              <a:rPr lang="zh-CN" altLang="en-US" sz="6600"/>
              <a:t>耶稣你是复活的主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你满有荣耀掌权在天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罪恶死亡已被你胜过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得胜的凯歌响遍宇宙间</a:t>
            </a:r>
            <a:endParaRPr lang="zh-CN" altLang="en-US" sz="660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890" y="596900"/>
            <a:ext cx="9124950" cy="5805805"/>
          </a:xfrm>
        </p:spPr>
        <p:txBody>
          <a:bodyPr/>
          <a:p>
            <a:pPr marL="0" indent="0" algn="ctr">
              <a:buNone/>
            </a:pPr>
            <a:r>
              <a:rPr lang="zh-CN" altLang="en-US" sz="6600"/>
              <a:t>耶稣你是复活的主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你满有能力在我心中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痛苦患难不再压伤我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赞美的颂歌我天天高唱</a:t>
            </a:r>
            <a:endParaRPr lang="zh-CN" altLang="en-US" sz="660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695325"/>
            <a:ext cx="7886700" cy="5478780"/>
          </a:xfrm>
        </p:spPr>
        <p:txBody>
          <a:bodyPr/>
          <a:p>
            <a:pPr marL="0" indent="0" algn="ctr">
              <a:buNone/>
            </a:pPr>
            <a:r>
              <a:rPr lang="zh-CN" altLang="en-US" sz="6600"/>
              <a:t>耶稣你是复活的主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你是我的力量和帮助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耶稣你是复活的主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你是我的安慰和渴慕</a:t>
            </a:r>
            <a:endParaRPr lang="zh-CN" altLang="en-US" sz="660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542925"/>
            <a:ext cx="7886700" cy="6012180"/>
          </a:xfrm>
        </p:spPr>
        <p:txBody>
          <a:bodyPr>
            <a:normAutofit/>
          </a:bodyPr>
          <a:p>
            <a:pPr marL="0" indent="0" algn="ctr">
              <a:buNone/>
            </a:pPr>
            <a:r>
              <a:rPr lang="zh-CN" altLang="en-US" sz="6600"/>
              <a:t>耶稣你是复活的主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你是我的喜乐和盼望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耶稣你是复活的主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你是我生命的亮光</a:t>
            </a:r>
            <a:endParaRPr lang="zh-CN" altLang="en-US" sz="4950"/>
          </a:p>
          <a:p>
            <a:pPr marL="0" indent="0" algn="ctr">
              <a:buNone/>
            </a:pPr>
            <a:r>
              <a:rPr lang="zh-CN" altLang="en-US" sz="2400"/>
              <a:t>（阿们）</a:t>
            </a:r>
            <a:r>
              <a:rPr lang="zh-CN" altLang="en-US" sz="4950"/>
              <a:t> </a:t>
            </a:r>
            <a:endParaRPr lang="zh-CN" altLang="en-US" sz="4950"/>
          </a:p>
          <a:p>
            <a:pPr marL="0" indent="0" algn="ctr">
              <a:buNone/>
            </a:pPr>
            <a:r>
              <a:rPr lang="zh-CN" altLang="en-US"/>
              <a:t>石狮市湖滨基督教会</a:t>
            </a:r>
            <a:r>
              <a:rPr lang="zh-CN" altLang="en-US" sz="4950"/>
              <a:t>        </a:t>
            </a:r>
            <a:endParaRPr lang="zh-CN" altLang="en-US" sz="495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5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b"/>
  <p:tag name="KSO_WM_UNIT_INDEX" val="1"/>
  <p:tag name="KSO_WM_UNIT_ID" val="custom20187308_1*b*1"/>
  <p:tag name="KSO_WM_UNIT_LAYERLEVEL" val="1"/>
  <p:tag name="KSO_WM_UNIT_VALUE" val="156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Speaker name and title here"/>
</p:tagLst>
</file>

<file path=ppt/tags/tag6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WPS 演示</Application>
  <PresentationFormat>宽屏</PresentationFormat>
  <Paragraphs>46</Paragraphs>
  <Slides>9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Arial Unicode MS</vt:lpstr>
      <vt:lpstr>等线</vt:lpstr>
      <vt:lpstr>Office 主题​​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夜静风轻</cp:lastModifiedBy>
  <cp:revision>393</cp:revision>
  <dcterms:created xsi:type="dcterms:W3CDTF">2017-08-03T09:01:00Z</dcterms:created>
  <dcterms:modified xsi:type="dcterms:W3CDTF">2019-04-13T09:39:39Z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