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tags" Target="../tags/tag56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69882" y="1525926"/>
            <a:ext cx="10852237" cy="899167"/>
          </a:xfrm>
        </p:spPr>
        <p:txBody>
          <a:bodyPr/>
          <a:lstStyle/>
          <a:p>
            <a:r>
              <a:rPr lang="zh-CN" altLang="en-US" sz="88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黑体" panose="02010600030101010101" charset="-122"/>
                <a:ea typeface="黑体" panose="02010600030101010101" charset="-122"/>
              </a:rPr>
              <a:t>祝福母亲</a:t>
            </a:r>
            <a:endParaRPr lang="zh-CN" altLang="en-US" sz="88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所属专辑：	张莹特辑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/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祝福母亲 祝福母亲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愿你身体康健喜乐平安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r>
              <a:rPr sz="6600">
                <a:sym typeface="+mn-ea"/>
              </a:rPr>
              <a:t> </a:t>
            </a:r>
            <a:endParaRPr sz="66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/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祝福母亲 祝福母亲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在地受苦福气在天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神的恩典伴你岁岁年年  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r>
              <a:rPr sz="44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（阿们）</a:t>
            </a:r>
            <a:endParaRPr sz="44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美丽的康乃馨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就像慈祥的母亲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朴实无华默然开放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馨香美丽给了亲人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含辛茹苦几十载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养育儿女为家操劳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风霜雪雨无怨无悔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/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夕阳晚霞最最美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母亲的脸上爬满了皱纹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她的笑容依然温馨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/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祝福母亲 祝福母亲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愿你身体康健喜乐平安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r>
              <a:rPr sz="6600">
                <a:sym typeface="+mn-ea"/>
              </a:rPr>
              <a:t> </a:t>
            </a:r>
            <a:endParaRPr sz="66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/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祝福母亲 祝福母亲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在地受苦福气在天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神的恩典伴你岁岁年年  </a:t>
            </a:r>
            <a:endParaRPr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  <a:p>
            <a:pPr marL="0" indent="0" algn="ctr">
              <a:buNone/>
            </a:pPr>
            <a:endParaRPr sz="44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/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美丽的康乃馨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就像慈祥的母亲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朴实无华默然开放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馨香美丽给了亲人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含辛茹苦几十载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养育儿女为家操劳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风霜雪雨无怨无悔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721360"/>
            <a:ext cx="10852150" cy="5615940"/>
          </a:xfrm>
        </p:spPr>
        <p:txBody>
          <a:bodyPr/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夕阳晚霞最最美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母亲的脸上爬满了皱纹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marL="0" indent="0" algn="ctr">
              <a:buNone/>
            </a:pPr>
            <a:r>
              <a:rPr sz="66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sym typeface="+mn-ea"/>
              </a:rPr>
              <a:t>她的笑容依然温馨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WPS 演示</Application>
  <PresentationFormat>宽屏</PresentationFormat>
  <Paragraphs>50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Unicode MS</vt:lpstr>
      <vt:lpstr>黑体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夜静风轻</cp:lastModifiedBy>
  <cp:revision>2</cp:revision>
  <dcterms:created xsi:type="dcterms:W3CDTF">2019-05-11T14:23:23Z</dcterms:created>
  <dcterms:modified xsi:type="dcterms:W3CDTF">2019-05-11T14:34:50Z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