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5">
  <p:sldMasterIdLst>
    <p:sldMasterId id="2147483648" r:id="rId1"/>
    <p:sldMasterId id="2147483660" r:id="rId3"/>
  </p:sldMasterIdLst>
  <p:sldIdLst>
    <p:sldId id="579" r:id="rId4"/>
    <p:sldId id="578" r:id="rId5"/>
    <p:sldId id="580" r:id="rId6"/>
    <p:sldId id="581" r:id="rId7"/>
    <p:sldId id="582" r:id="rId8"/>
    <p:sldId id="583" r:id="rId9"/>
    <p:sldId id="584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1440" y="-18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051" name="矩形 2050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2" name="矩形 2051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矩形 2052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矩形 2053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矩形 2054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矩形 2055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矩形 2056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矩形 2057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矩形 2058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矩形 2059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矩形 2060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矩形 2061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" name="矩形 2062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" name="矩形 2063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" name="矩形 2064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6" name="矩形 2065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7" name="矩形 2066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矩形 2067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矩形 2068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任意多边形 2069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任意多边形 2070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72" name="标题 2071"/>
          <p:cNvSpPr>
            <a:spLocks noGrp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lvl="0">
              <a:buClrTx/>
              <a:buSzTx/>
              <a:buFontTx/>
              <a:defRPr sz="48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73" name="副标题 207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1"/>
              </a:buClr>
              <a:buSzPct val="8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074" name="日期占位符 2073"/>
          <p:cNvSpPr>
            <a:spLocks noGrp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75" name="页脚占位符 207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2076" name="灯片编号占位符 2075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051" name="矩形 2050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2" name="矩形 2051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矩形 2052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矩形 2053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矩形 2054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矩形 2055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矩形 2056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矩形 2057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矩形 2058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矩形 2059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矩形 2060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矩形 2061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" name="矩形 2062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" name="矩形 2063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" name="矩形 2064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6" name="矩形 2065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7" name="矩形 2066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矩形 2067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矩形 2068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任意多边形 2069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任意多边形 2070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72" name="标题 2071"/>
          <p:cNvSpPr>
            <a:spLocks noGrp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lvl="0">
              <a:buClrTx/>
              <a:buSzTx/>
              <a:buFontTx/>
              <a:defRPr sz="48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73" name="副标题 207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1"/>
              </a:buClr>
              <a:buSzPct val="8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074" name="日期占位符 2073"/>
          <p:cNvSpPr>
            <a:spLocks noGrp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75" name="页脚占位符 207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2076" name="灯片编号占位符 2075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12D86"/>
            </a:gs>
            <a:gs pos="100000">
              <a:srgbClr val="0E255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027" name="矩形 1026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" name="矩形 1027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矩形 1028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矩形 1029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矩形 1030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2" name="矩形 1031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3" name="矩形 1032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4" name="矩形 1033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5" name="矩形 1034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矩形 1035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矩形 1036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矩形 1037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9" name="矩形 1038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0" name="矩形 1039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矩形 1040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矩形 1041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矩形 1042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4" name="矩形 1043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5" name="矩形 1044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6" name="任意多边形 1045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7" name="任意多边形 1046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48" name="标题 1047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9" name="文本占位符 104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50" name="页脚占位符 1049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1051" name="灯片编号占位符 1050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52" name="日期占位符 105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12D86"/>
            </a:gs>
            <a:gs pos="100000">
              <a:srgbClr val="0E255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027" name="矩形 1026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" name="矩形 1027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矩形 1028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矩形 1029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矩形 1030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2" name="矩形 1031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3" name="矩形 1032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4" name="矩形 1033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5" name="矩形 1034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矩形 1035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矩形 1036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矩形 1037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9" name="矩形 1038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0" name="矩形 1039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矩形 1040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矩形 1041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矩形 1042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4" name="矩形 1043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5" name="矩形 1044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6" name="任意多边形 1045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7" name="任意多边形 1046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48" name="标题 1047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9" name="文本占位符 104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50" name="页脚占位符 1049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1051" name="灯片编号占位符 1050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52" name="日期占位符 105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34850" name="标题 1"/>
          <p:cNvSpPr>
            <a:spLocks noGrp="1"/>
          </p:cNvSpPr>
          <p:nvPr/>
        </p:nvSpPr>
        <p:spPr>
          <a:xfrm>
            <a:off x="-17145" y="1709420"/>
            <a:ext cx="9153525" cy="3816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200" b="0" i="0" u="none" kern="1200" baseline="0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600" dirty="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313</a:t>
            </a:r>
            <a:r>
              <a:rPr lang="zh-CN" altLang="en-US" sz="6600" dirty="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首</a:t>
            </a:r>
            <a:r>
              <a:rPr lang="en-US" altLang="zh-CN" sz="6600" dirty="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《</a:t>
            </a:r>
            <a:r>
              <a:rPr lang="zh-CN" altLang="en-US" sz="6600" dirty="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我愿象主歌</a:t>
            </a:r>
            <a:r>
              <a:rPr lang="en-US" altLang="zh-CN" sz="660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》</a:t>
            </a:r>
            <a:endParaRPr lang="en-US" altLang="zh-CN" sz="6600">
              <a:solidFill>
                <a:schemeClr val="tx2">
                  <a:lumMod val="75000"/>
                </a:schemeClr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endParaRPr lang="en-US" altLang="zh-CN" sz="6600">
              <a:solidFill>
                <a:schemeClr val="tx2">
                  <a:lumMod val="75000"/>
                </a:schemeClr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r>
              <a:rPr lang="zh-CN" altLang="zh-CN" sz="2800" kern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所属专辑：赞美诗选</a:t>
            </a:r>
            <a:endParaRPr lang="zh-CN" altLang="en-US" sz="660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CN" sz="6600">
              <a:solidFill>
                <a:schemeClr val="tx2">
                  <a:lumMod val="75000"/>
                </a:schemeClr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endParaRPr lang="en-US" altLang="zh-CN" sz="6600" dirty="0">
              <a:solidFill>
                <a:schemeClr val="tx2">
                  <a:lumMod val="75000"/>
                </a:schemeClr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15875" y="450850"/>
            <a:ext cx="9159875" cy="5723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/>
              <a:t>（</a:t>
            </a:r>
            <a:r>
              <a:rPr lang="en-US" altLang="zh-CN" sz="3600"/>
              <a:t>1</a:t>
            </a:r>
            <a:r>
              <a:rPr lang="zh-CN" altLang="en-US" sz="3600"/>
              <a:t>）</a:t>
            </a:r>
            <a:endParaRPr lang="zh-CN" altLang="en-US" sz="3600"/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 我愿象你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荣耀的救主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这是我所求 是我所慕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我甘愿舍弃一切的虚浮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只要能披戴我主基督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15875" y="163830"/>
            <a:ext cx="9159875" cy="6127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/>
              <a:t>（副歌）</a:t>
            </a:r>
            <a:endParaRPr lang="zh-CN" altLang="en-US" sz="6600"/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 我愿象你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 我愿象你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荣耀的救主 洁净象你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愿象你甘甜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愿象你完全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将你的荣形深印心里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15875" y="450850"/>
            <a:ext cx="9159875" cy="5723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/>
              <a:t>（</a:t>
            </a:r>
            <a:r>
              <a:rPr lang="en-US" altLang="zh-CN" sz="3600"/>
              <a:t>2</a:t>
            </a:r>
            <a:r>
              <a:rPr lang="zh-CN" altLang="en-US" sz="3600"/>
              <a:t>）</a:t>
            </a:r>
            <a:endParaRPr lang="zh-CN" altLang="en-US" sz="3600"/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 我愿象你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我恳切祈求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圣洁又谦卑 跟随你行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愿将我自己和一切所有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/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完全献给你 永远相亲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15875" y="163830"/>
            <a:ext cx="9159875" cy="6127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/>
              <a:t>（副歌）</a:t>
            </a:r>
            <a:endParaRPr lang="zh-CN" altLang="en-US" sz="6600"/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 我愿象你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 我愿象你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荣耀的救主 洁净象你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愿象你甘甜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愿象你完全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将你的荣形深印心里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15875" y="450850"/>
            <a:ext cx="9159875" cy="6127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/>
              <a:t>（</a:t>
            </a:r>
            <a:r>
              <a:rPr lang="en-US" altLang="zh-CN" sz="3600"/>
              <a:t>3</a:t>
            </a:r>
            <a:r>
              <a:rPr lang="zh-CN" altLang="en-US" sz="3600"/>
              <a:t>）</a:t>
            </a:r>
            <a:endParaRPr lang="zh-CN" altLang="en-US" sz="3600"/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 我愿象你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求赐下圣灵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将你的慈爱充满我心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我愿作主殿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求你来居住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使我的生命与你相印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15875" y="163830"/>
            <a:ext cx="9159875" cy="6570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/>
              <a:t>（副歌）</a:t>
            </a:r>
            <a:endParaRPr lang="zh-CN" altLang="en-US" sz="6600"/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 我愿象你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 我愿象你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荣耀的救主 洁净象你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愿象你甘甜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愿象你完全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66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将你的荣形深印心里</a:t>
            </a:r>
            <a:endParaRPr lang="zh-CN" altLang="en-US" sz="66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algn="ctr">
              <a:lnSpc>
                <a:spcPct val="90000"/>
              </a:lnSpc>
            </a:pPr>
            <a:r>
              <a:rPr lang="en-US" altLang="zh-CN" sz="32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(</a:t>
            </a:r>
            <a:r>
              <a:rPr lang="zh-CN" altLang="en-US" sz="320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阿们）</a:t>
            </a:r>
            <a:endParaRPr lang="zh-CN" altLang="en-US" sz="320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urtain Call">
  <a:themeElements>
    <a:clrScheme name="">
      <a:dk1>
        <a:srgbClr val="FFFFFF"/>
      </a:dk1>
      <a:lt1>
        <a:srgbClr val="800000"/>
      </a:lt1>
      <a:dk2>
        <a:srgbClr val="FFFFCC"/>
      </a:dk2>
      <a:lt2>
        <a:srgbClr val="602000"/>
      </a:lt2>
      <a:accent1>
        <a:srgbClr val="FF3300"/>
      </a:accent1>
      <a:accent2>
        <a:srgbClr val="000000"/>
      </a:accent2>
      <a:accent3>
        <a:srgbClr val="C1AAAA"/>
      </a:accent3>
      <a:accent4>
        <a:srgbClr val="DCDCDC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602000"/>
        </a:lt2>
        <a:accent1>
          <a:srgbClr val="FF3300"/>
        </a:accent1>
        <a:accent2>
          <a:srgbClr val="000000"/>
        </a:accent2>
        <a:accent3>
          <a:srgbClr val="C1AAAA"/>
        </a:accent3>
        <a:accent4>
          <a:srgbClr val="DCDCDC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D8F6F8"/>
        </a:dk2>
        <a:lt2>
          <a:srgbClr val="000066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CDCDC"/>
        </a:accent4>
        <a:accent5>
          <a:srgbClr val="AACAFF"/>
        </a:accent5>
        <a:accent6>
          <a:srgbClr val="000033"/>
        </a:accent6>
        <a:hlink>
          <a:srgbClr val="DDD925"/>
        </a:hlink>
        <a:folHlink>
          <a:srgbClr val="72C6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0066"/>
        </a:lt1>
        <a:dk2>
          <a:srgbClr val="FDFBE3"/>
        </a:dk2>
        <a:lt2>
          <a:srgbClr val="4C3D57"/>
        </a:lt2>
        <a:accent1>
          <a:srgbClr val="976C9E"/>
        </a:accent1>
        <a:accent2>
          <a:srgbClr val="1E1822"/>
        </a:accent2>
        <a:accent3>
          <a:srgbClr val="B9AAB9"/>
        </a:accent3>
        <a:accent4>
          <a:srgbClr val="DCDCDC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00"/>
        </a:lt1>
        <a:dk2>
          <a:srgbClr val="D3F1DB"/>
        </a:dk2>
        <a:lt2>
          <a:srgbClr val="334D3F"/>
        </a:lt2>
        <a:accent1>
          <a:srgbClr val="4A6D84"/>
        </a:accent1>
        <a:accent2>
          <a:srgbClr val="213329"/>
        </a:accent2>
        <a:accent3>
          <a:srgbClr val="AAC1AA"/>
        </a:accent3>
        <a:accent4>
          <a:srgbClr val="DCDCDC"/>
        </a:accent4>
        <a:accent5>
          <a:srgbClr val="B2BB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D8771"/>
        </a:lt1>
        <a:dk2>
          <a:srgbClr val="ECECB2"/>
        </a:dk2>
        <a:lt2>
          <a:srgbClr val="566858"/>
        </a:lt2>
        <a:accent1>
          <a:srgbClr val="76A571"/>
        </a:accent1>
        <a:accent2>
          <a:srgbClr val="465648"/>
        </a:accent2>
        <a:accent3>
          <a:srgbClr val="BBC3BC"/>
        </a:accent3>
        <a:accent4>
          <a:srgbClr val="DCDCDC"/>
        </a:accent4>
        <a:accent5>
          <a:srgbClr val="BDCFBC"/>
        </a:accent5>
        <a:accent6>
          <a:srgbClr val="3E4C40"/>
        </a:accent6>
        <a:hlink>
          <a:srgbClr val="FFDC0B"/>
        </a:hlink>
        <a:folHlink>
          <a:srgbClr val="FC99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D8784"/>
        </a:lt1>
        <a:dk2>
          <a:srgbClr val="B8DEC6"/>
        </a:dk2>
        <a:lt2>
          <a:srgbClr val="0A686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CDCDC"/>
        </a:accent4>
        <a:accent5>
          <a:srgbClr val="AFBDB3"/>
        </a:accent5>
        <a:accent6>
          <a:srgbClr val="004947"/>
        </a:accent6>
        <a:hlink>
          <a:srgbClr val="00E0A5"/>
        </a:hlink>
        <a:folHlink>
          <a:srgbClr val="00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E87AC"/>
        </a:lt1>
        <a:dk2>
          <a:srgbClr val="FFFFFF"/>
        </a:dk2>
        <a:lt2>
          <a:srgbClr val="50688C"/>
        </a:lt2>
        <a:accent1>
          <a:srgbClr val="376EA5"/>
        </a:accent1>
        <a:accent2>
          <a:srgbClr val="445876"/>
        </a:accent2>
        <a:accent3>
          <a:srgbClr val="BBC3D2"/>
        </a:accent3>
        <a:accent4>
          <a:srgbClr val="DCDCDC"/>
        </a:accent4>
        <a:accent5>
          <a:srgbClr val="AEBBCF"/>
        </a:accent5>
        <a:accent6>
          <a:srgbClr val="3C4E69"/>
        </a:accent6>
        <a:hlink>
          <a:srgbClr val="66CC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ADE"/>
        </a:accent3>
        <a:accent4>
          <a:srgbClr val="000000"/>
        </a:accent4>
        <a:accent5>
          <a:srgbClr val="DCDCDC"/>
        </a:accent5>
        <a:accent6>
          <a:srgbClr val="9D9A81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CACAC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rtain Call">
  <a:themeElements>
    <a:clrScheme name="">
      <a:dk1>
        <a:srgbClr val="FFFFFF"/>
      </a:dk1>
      <a:lt1>
        <a:srgbClr val="800000"/>
      </a:lt1>
      <a:dk2>
        <a:srgbClr val="FFFFCC"/>
      </a:dk2>
      <a:lt2>
        <a:srgbClr val="602000"/>
      </a:lt2>
      <a:accent1>
        <a:srgbClr val="FF3300"/>
      </a:accent1>
      <a:accent2>
        <a:srgbClr val="000000"/>
      </a:accent2>
      <a:accent3>
        <a:srgbClr val="C1AAAA"/>
      </a:accent3>
      <a:accent4>
        <a:srgbClr val="DCDCDC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602000"/>
        </a:lt2>
        <a:accent1>
          <a:srgbClr val="FF3300"/>
        </a:accent1>
        <a:accent2>
          <a:srgbClr val="000000"/>
        </a:accent2>
        <a:accent3>
          <a:srgbClr val="C1AAAA"/>
        </a:accent3>
        <a:accent4>
          <a:srgbClr val="DCDCDC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D8F6F8"/>
        </a:dk2>
        <a:lt2>
          <a:srgbClr val="000066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CDCDC"/>
        </a:accent4>
        <a:accent5>
          <a:srgbClr val="AACAFF"/>
        </a:accent5>
        <a:accent6>
          <a:srgbClr val="000033"/>
        </a:accent6>
        <a:hlink>
          <a:srgbClr val="DDD925"/>
        </a:hlink>
        <a:folHlink>
          <a:srgbClr val="72C6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0066"/>
        </a:lt1>
        <a:dk2>
          <a:srgbClr val="FDFBE3"/>
        </a:dk2>
        <a:lt2>
          <a:srgbClr val="4C3D57"/>
        </a:lt2>
        <a:accent1>
          <a:srgbClr val="976C9E"/>
        </a:accent1>
        <a:accent2>
          <a:srgbClr val="1E1822"/>
        </a:accent2>
        <a:accent3>
          <a:srgbClr val="B9AAB9"/>
        </a:accent3>
        <a:accent4>
          <a:srgbClr val="DCDCDC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00"/>
        </a:lt1>
        <a:dk2>
          <a:srgbClr val="D3F1DB"/>
        </a:dk2>
        <a:lt2>
          <a:srgbClr val="334D3F"/>
        </a:lt2>
        <a:accent1>
          <a:srgbClr val="4A6D84"/>
        </a:accent1>
        <a:accent2>
          <a:srgbClr val="213329"/>
        </a:accent2>
        <a:accent3>
          <a:srgbClr val="AAC1AA"/>
        </a:accent3>
        <a:accent4>
          <a:srgbClr val="DCDCDC"/>
        </a:accent4>
        <a:accent5>
          <a:srgbClr val="B2BB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D8771"/>
        </a:lt1>
        <a:dk2>
          <a:srgbClr val="ECECB2"/>
        </a:dk2>
        <a:lt2>
          <a:srgbClr val="566858"/>
        </a:lt2>
        <a:accent1>
          <a:srgbClr val="76A571"/>
        </a:accent1>
        <a:accent2>
          <a:srgbClr val="465648"/>
        </a:accent2>
        <a:accent3>
          <a:srgbClr val="BBC3BC"/>
        </a:accent3>
        <a:accent4>
          <a:srgbClr val="DCDCDC"/>
        </a:accent4>
        <a:accent5>
          <a:srgbClr val="BDCFBC"/>
        </a:accent5>
        <a:accent6>
          <a:srgbClr val="3E4C40"/>
        </a:accent6>
        <a:hlink>
          <a:srgbClr val="FFDC0B"/>
        </a:hlink>
        <a:folHlink>
          <a:srgbClr val="FC99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D8784"/>
        </a:lt1>
        <a:dk2>
          <a:srgbClr val="B8DEC6"/>
        </a:dk2>
        <a:lt2>
          <a:srgbClr val="0A686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CDCDC"/>
        </a:accent4>
        <a:accent5>
          <a:srgbClr val="AFBDB3"/>
        </a:accent5>
        <a:accent6>
          <a:srgbClr val="004947"/>
        </a:accent6>
        <a:hlink>
          <a:srgbClr val="00E0A5"/>
        </a:hlink>
        <a:folHlink>
          <a:srgbClr val="00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E87AC"/>
        </a:lt1>
        <a:dk2>
          <a:srgbClr val="FFFFFF"/>
        </a:dk2>
        <a:lt2>
          <a:srgbClr val="50688C"/>
        </a:lt2>
        <a:accent1>
          <a:srgbClr val="376EA5"/>
        </a:accent1>
        <a:accent2>
          <a:srgbClr val="445876"/>
        </a:accent2>
        <a:accent3>
          <a:srgbClr val="BBC3D2"/>
        </a:accent3>
        <a:accent4>
          <a:srgbClr val="DCDCDC"/>
        </a:accent4>
        <a:accent5>
          <a:srgbClr val="AEBBCF"/>
        </a:accent5>
        <a:accent6>
          <a:srgbClr val="3C4E69"/>
        </a:accent6>
        <a:hlink>
          <a:srgbClr val="66CC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ADE"/>
        </a:accent3>
        <a:accent4>
          <a:srgbClr val="000000"/>
        </a:accent4>
        <a:accent5>
          <a:srgbClr val="DCDCDC"/>
        </a:accent5>
        <a:accent6>
          <a:srgbClr val="9D9A81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CACAC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WPS 演示</Application>
  <PresentationFormat>在屏幕上显示</PresentationFormat>
  <Paragraphs>53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Tahoma</vt:lpstr>
      <vt:lpstr>Times New Roman</vt:lpstr>
      <vt:lpstr>微软雅黑</vt:lpstr>
      <vt:lpstr>Arial Unicode MS</vt:lpstr>
      <vt:lpstr>Calibri</vt:lpstr>
      <vt:lpstr>黑体</vt:lpstr>
      <vt:lpstr>Curtain Call</vt:lpstr>
      <vt:lpstr>1_Curtain Call</vt:lpstr>
      <vt:lpstr>313首《我愿象主歌》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313首《我愿象主歌》</dc:title>
  <dc:creator>石狮市湖滨基督教会—夜静风轻</dc:creator>
  <dc:subject>闽南圣诗—＜＜赞美诗选＞＞</dc:subject>
  <cp:lastModifiedBy>夜静风轻</cp:lastModifiedBy>
  <cp:revision>3</cp:revision>
  <dcterms:created xsi:type="dcterms:W3CDTF">2013-10-20T10:20:17Z</dcterms:created>
  <dcterms:modified xsi:type="dcterms:W3CDTF">2019-05-23T15:27:37Z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