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22">
  <p:sldMasterIdLst>
    <p:sldMasterId id="2147483648" r:id="rId1"/>
    <p:sldMasterId id="2147483660" r:id="rId3"/>
  </p:sldMasterIdLst>
  <p:sldIdLst>
    <p:sldId id="589" r:id="rId4"/>
    <p:sldId id="585" r:id="rId5"/>
    <p:sldId id="590" r:id="rId6"/>
    <p:sldId id="587" r:id="rId7"/>
    <p:sldId id="591" r:id="rId8"/>
    <p:sldId id="586" r:id="rId9"/>
    <p:sldId id="592" r:id="rId10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89" d="100"/>
          <a:sy n="89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spTree>
      <p:nvGrpSpPr>
        <p:cNvPr id="1" name=""/>
        <p:cNvGrpSpPr/>
        <p:nvPr/>
      </p:nvGrpSpPr>
      <p:grpSpPr/>
      <p:grpSp>
        <p:nvGrpSpPr>
          <p:cNvPr id="2050" name="组合 2049"/>
          <p:cNvGrpSpPr/>
          <p:nvPr/>
        </p:nvGrpSpPr>
        <p:grpSpPr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2051" name="矩形 2050"/>
            <p:cNvSpPr/>
            <p:nvPr userDrawn="1"/>
          </p:nvSpPr>
          <p:spPr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2" name="矩形 2051"/>
            <p:cNvSpPr/>
            <p:nvPr userDrawn="1"/>
          </p:nvSpPr>
          <p:spPr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3" name="矩形 2052"/>
            <p:cNvSpPr/>
            <p:nvPr userDrawn="1"/>
          </p:nvSpPr>
          <p:spPr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4" name="矩形 2053"/>
            <p:cNvSpPr/>
            <p:nvPr userDrawn="1"/>
          </p:nvSpPr>
          <p:spPr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5" name="矩形 2054"/>
            <p:cNvSpPr/>
            <p:nvPr userDrawn="1"/>
          </p:nvSpPr>
          <p:spPr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6" name="矩形 2055"/>
            <p:cNvSpPr/>
            <p:nvPr userDrawn="1"/>
          </p:nvSpPr>
          <p:spPr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7" name="矩形 2056"/>
            <p:cNvSpPr/>
            <p:nvPr userDrawn="1"/>
          </p:nvSpPr>
          <p:spPr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8" name="矩形 2057"/>
            <p:cNvSpPr/>
            <p:nvPr userDrawn="1"/>
          </p:nvSpPr>
          <p:spPr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9" name="矩形 2058"/>
            <p:cNvSpPr/>
            <p:nvPr userDrawn="1"/>
          </p:nvSpPr>
          <p:spPr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0" name="矩形 2059"/>
            <p:cNvSpPr/>
            <p:nvPr userDrawn="1"/>
          </p:nvSpPr>
          <p:spPr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1" name="矩形 2060"/>
            <p:cNvSpPr/>
            <p:nvPr userDrawn="1"/>
          </p:nvSpPr>
          <p:spPr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2" name="矩形 2061"/>
            <p:cNvSpPr/>
            <p:nvPr userDrawn="1"/>
          </p:nvSpPr>
          <p:spPr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3" name="矩形 2062"/>
            <p:cNvSpPr/>
            <p:nvPr userDrawn="1"/>
          </p:nvSpPr>
          <p:spPr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4" name="矩形 2063"/>
            <p:cNvSpPr/>
            <p:nvPr userDrawn="1"/>
          </p:nvSpPr>
          <p:spPr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5" name="矩形 2064"/>
            <p:cNvSpPr/>
            <p:nvPr userDrawn="1"/>
          </p:nvSpPr>
          <p:spPr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6" name="矩形 2065"/>
            <p:cNvSpPr/>
            <p:nvPr userDrawn="1"/>
          </p:nvSpPr>
          <p:spPr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7" name="矩形 2066"/>
            <p:cNvSpPr/>
            <p:nvPr userDrawn="1"/>
          </p:nvSpPr>
          <p:spPr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8" name="矩形 2067"/>
            <p:cNvSpPr/>
            <p:nvPr userDrawn="1"/>
          </p:nvSpPr>
          <p:spPr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9" name="矩形 2068"/>
            <p:cNvSpPr/>
            <p:nvPr userDrawn="1"/>
          </p:nvSpPr>
          <p:spPr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0" name="任意多边形 2069"/>
            <p:cNvSpPr/>
            <p:nvPr userDrawn="1"/>
          </p:nvSpPr>
          <p:spPr>
            <a:xfrm>
              <a:off x="1" y="3875"/>
              <a:ext cx="5760" cy="445"/>
            </a:xfrm>
            <a:custGeom>
              <a:avLst/>
              <a:gdLst/>
              <a:ahLst/>
              <a:cxnLst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1" name="任意多边形 2070"/>
            <p:cNvSpPr/>
            <p:nvPr userDrawn="1"/>
          </p:nvSpPr>
          <p:spPr>
            <a:xfrm>
              <a:off x="0" y="3867"/>
              <a:ext cx="5770" cy="174"/>
            </a:xfrm>
            <a:custGeom>
              <a:avLst/>
              <a:gdLst/>
              <a:ahLst/>
              <a:cxnLst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2072" name="标题 2071"/>
          <p:cNvSpPr>
            <a:spLocks noGrp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  <a:prstGeom prst="rect">
            <a:avLst/>
          </a:prstGeom>
          <a:noFill/>
          <a:ln w="9525">
            <a:noFill/>
          </a:ln>
        </p:spPr>
        <p:txBody>
          <a:bodyPr anchor="ctr" anchorCtr="1"/>
          <a:lstStyle>
            <a:lvl1pPr lvl="0">
              <a:buClrTx/>
              <a:buSzTx/>
              <a:buFontTx/>
              <a:defRPr sz="4800"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73" name="副标题 2072"/>
          <p:cNvSpPr>
            <a:spLocks noGrp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lvl1pPr>
            <a:lvl2pPr marL="457200" lvl="1" indent="0" algn="ctr">
              <a:buClr>
                <a:schemeClr val="folHlink"/>
              </a:buClr>
              <a:buSzPct val="80000"/>
              <a:buFont typeface="Wingdings" panose="05000000000000000000" pitchFamily="2" charset="2"/>
              <a:buNone/>
              <a:defRPr/>
            </a:lvl2pPr>
            <a:lvl3pPr marL="914400" lvl="2" indent="0" algn="ctr">
              <a:buClr>
                <a:schemeClr val="tx2"/>
              </a:buClr>
              <a:buSzPct val="80000"/>
              <a:buFont typeface="Wingdings" panose="05000000000000000000" pitchFamily="2" charset="2"/>
              <a:buNone/>
              <a:defRPr/>
            </a:lvl3pPr>
            <a:lvl4pPr marL="1371600" lvl="3" indent="0" algn="ctr"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lvl4pPr>
            <a:lvl5pPr marL="1828800" lvl="4" indent="0" algn="ctr">
              <a:buClr>
                <a:schemeClr val="tx1"/>
              </a:buClr>
              <a:buSzPct val="80000"/>
              <a:buFont typeface="Wingdings" panose="05000000000000000000" pitchFamily="2" charset="2"/>
              <a:buNone/>
              <a:defRPr/>
            </a:lvl5pPr>
          </a:lstStyle>
          <a:p>
            <a:pPr lvl="0"/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2074" name="日期占位符 2073"/>
          <p:cNvSpPr>
            <a:spLocks noGrp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000">
                <a:latin typeface="Tahoma" panose="020B0604030504040204" pitchFamily="34" charset="0"/>
              </a:defRPr>
            </a:lvl1pPr>
          </a:lstStyle>
          <a:p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075" name="页脚占位符 2074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000">
                <a:latin typeface="Tahoma" panose="020B0604030504040204" pitchFamily="34" charset="0"/>
              </a:defRPr>
            </a:lvl1pPr>
          </a:lstStyle>
          <a:p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2076" name="灯片编号占位符 2075"/>
          <p:cNvSpPr>
            <a:spLocks noGrp="1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000">
                <a:latin typeface="Tahoma" panose="020B0604030504040204" pitchFamily="34" charset="0"/>
              </a:defRPr>
            </a:lvl1pPr>
          </a:lstStyle>
          <a:p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Sp="0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5293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spTree>
      <p:nvGrpSpPr>
        <p:cNvPr id="1" name=""/>
        <p:cNvGrpSpPr/>
        <p:nvPr/>
      </p:nvGrpSpPr>
      <p:grpSpPr/>
      <p:grpSp>
        <p:nvGrpSpPr>
          <p:cNvPr id="2050" name="组合 2049"/>
          <p:cNvGrpSpPr/>
          <p:nvPr/>
        </p:nvGrpSpPr>
        <p:grpSpPr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2051" name="矩形 2050"/>
            <p:cNvSpPr/>
            <p:nvPr userDrawn="1"/>
          </p:nvSpPr>
          <p:spPr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2" name="矩形 2051"/>
            <p:cNvSpPr/>
            <p:nvPr userDrawn="1"/>
          </p:nvSpPr>
          <p:spPr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3" name="矩形 2052"/>
            <p:cNvSpPr/>
            <p:nvPr userDrawn="1"/>
          </p:nvSpPr>
          <p:spPr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4" name="矩形 2053"/>
            <p:cNvSpPr/>
            <p:nvPr userDrawn="1"/>
          </p:nvSpPr>
          <p:spPr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5" name="矩形 2054"/>
            <p:cNvSpPr/>
            <p:nvPr userDrawn="1"/>
          </p:nvSpPr>
          <p:spPr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6" name="矩形 2055"/>
            <p:cNvSpPr/>
            <p:nvPr userDrawn="1"/>
          </p:nvSpPr>
          <p:spPr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7" name="矩形 2056"/>
            <p:cNvSpPr/>
            <p:nvPr userDrawn="1"/>
          </p:nvSpPr>
          <p:spPr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8" name="矩形 2057"/>
            <p:cNvSpPr/>
            <p:nvPr userDrawn="1"/>
          </p:nvSpPr>
          <p:spPr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9" name="矩形 2058"/>
            <p:cNvSpPr/>
            <p:nvPr userDrawn="1"/>
          </p:nvSpPr>
          <p:spPr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0" name="矩形 2059"/>
            <p:cNvSpPr/>
            <p:nvPr userDrawn="1"/>
          </p:nvSpPr>
          <p:spPr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1" name="矩形 2060"/>
            <p:cNvSpPr/>
            <p:nvPr userDrawn="1"/>
          </p:nvSpPr>
          <p:spPr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2" name="矩形 2061"/>
            <p:cNvSpPr/>
            <p:nvPr userDrawn="1"/>
          </p:nvSpPr>
          <p:spPr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3" name="矩形 2062"/>
            <p:cNvSpPr/>
            <p:nvPr userDrawn="1"/>
          </p:nvSpPr>
          <p:spPr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4" name="矩形 2063"/>
            <p:cNvSpPr/>
            <p:nvPr userDrawn="1"/>
          </p:nvSpPr>
          <p:spPr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5" name="矩形 2064"/>
            <p:cNvSpPr/>
            <p:nvPr userDrawn="1"/>
          </p:nvSpPr>
          <p:spPr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6" name="矩形 2065"/>
            <p:cNvSpPr/>
            <p:nvPr userDrawn="1"/>
          </p:nvSpPr>
          <p:spPr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7" name="矩形 2066"/>
            <p:cNvSpPr/>
            <p:nvPr userDrawn="1"/>
          </p:nvSpPr>
          <p:spPr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8" name="矩形 2067"/>
            <p:cNvSpPr/>
            <p:nvPr userDrawn="1"/>
          </p:nvSpPr>
          <p:spPr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9" name="矩形 2068"/>
            <p:cNvSpPr/>
            <p:nvPr userDrawn="1"/>
          </p:nvSpPr>
          <p:spPr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0" name="任意多边形 2069"/>
            <p:cNvSpPr/>
            <p:nvPr userDrawn="1"/>
          </p:nvSpPr>
          <p:spPr>
            <a:xfrm>
              <a:off x="1" y="3875"/>
              <a:ext cx="5760" cy="445"/>
            </a:xfrm>
            <a:custGeom>
              <a:avLst/>
              <a:gdLst/>
              <a:ahLst/>
              <a:cxnLst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1" name="任意多边形 2070"/>
            <p:cNvSpPr/>
            <p:nvPr userDrawn="1"/>
          </p:nvSpPr>
          <p:spPr>
            <a:xfrm>
              <a:off x="0" y="3867"/>
              <a:ext cx="5770" cy="174"/>
            </a:xfrm>
            <a:custGeom>
              <a:avLst/>
              <a:gdLst/>
              <a:ahLst/>
              <a:cxnLst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2072" name="标题 2071"/>
          <p:cNvSpPr>
            <a:spLocks noGrp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  <a:prstGeom prst="rect">
            <a:avLst/>
          </a:prstGeom>
          <a:noFill/>
          <a:ln w="9525">
            <a:noFill/>
          </a:ln>
        </p:spPr>
        <p:txBody>
          <a:bodyPr anchor="ctr" anchorCtr="1"/>
          <a:lstStyle>
            <a:lvl1pPr lvl="0">
              <a:buClrTx/>
              <a:buSzTx/>
              <a:buFontTx/>
              <a:defRPr sz="4800"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73" name="副标题 2072"/>
          <p:cNvSpPr>
            <a:spLocks noGrp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lvl1pPr>
            <a:lvl2pPr marL="457200" lvl="1" indent="0" algn="ctr">
              <a:buClr>
                <a:schemeClr val="folHlink"/>
              </a:buClr>
              <a:buSzPct val="80000"/>
              <a:buFont typeface="Wingdings" panose="05000000000000000000" pitchFamily="2" charset="2"/>
              <a:buNone/>
              <a:defRPr/>
            </a:lvl2pPr>
            <a:lvl3pPr marL="914400" lvl="2" indent="0" algn="ctr">
              <a:buClr>
                <a:schemeClr val="tx2"/>
              </a:buClr>
              <a:buSzPct val="80000"/>
              <a:buFont typeface="Wingdings" panose="05000000000000000000" pitchFamily="2" charset="2"/>
              <a:buNone/>
              <a:defRPr/>
            </a:lvl3pPr>
            <a:lvl4pPr marL="1371600" lvl="3" indent="0" algn="ctr"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lvl4pPr>
            <a:lvl5pPr marL="1828800" lvl="4" indent="0" algn="ctr">
              <a:buClr>
                <a:schemeClr val="tx1"/>
              </a:buClr>
              <a:buSzPct val="80000"/>
              <a:buFont typeface="Wingdings" panose="05000000000000000000" pitchFamily="2" charset="2"/>
              <a:buNone/>
              <a:defRPr/>
            </a:lvl5pPr>
          </a:lstStyle>
          <a:p>
            <a:pPr lvl="0"/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2074" name="日期占位符 2073"/>
          <p:cNvSpPr>
            <a:spLocks noGrp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000">
                <a:latin typeface="Tahoma" panose="020B0604030504040204" pitchFamily="34" charset="0"/>
              </a:defRPr>
            </a:lvl1pPr>
          </a:lstStyle>
          <a:p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075" name="页脚占位符 2074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000">
                <a:latin typeface="Tahoma" panose="020B0604030504040204" pitchFamily="34" charset="0"/>
              </a:defRPr>
            </a:lvl1pPr>
          </a:lstStyle>
          <a:p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2076" name="灯片编号占位符 2075"/>
          <p:cNvSpPr>
            <a:spLocks noGrp="1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000">
                <a:latin typeface="Tahoma" panose="020B0604030504040204" pitchFamily="34" charset="0"/>
              </a:defRPr>
            </a:lvl1pPr>
          </a:lstStyle>
          <a:p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30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30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Sp="0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5293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30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30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12D86"/>
            </a:gs>
            <a:gs pos="100000">
              <a:srgbClr val="0E255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组合 1025"/>
          <p:cNvGrpSpPr/>
          <p:nvPr/>
        </p:nvGrpSpPr>
        <p:grpSpPr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027" name="矩形 1026"/>
            <p:cNvSpPr/>
            <p:nvPr userDrawn="1"/>
          </p:nvSpPr>
          <p:spPr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28" name="矩形 1027"/>
            <p:cNvSpPr/>
            <p:nvPr userDrawn="1"/>
          </p:nvSpPr>
          <p:spPr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29" name="矩形 1028"/>
            <p:cNvSpPr/>
            <p:nvPr userDrawn="1"/>
          </p:nvSpPr>
          <p:spPr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0" name="矩形 1029"/>
            <p:cNvSpPr/>
            <p:nvPr userDrawn="1"/>
          </p:nvSpPr>
          <p:spPr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1" name="矩形 1030"/>
            <p:cNvSpPr/>
            <p:nvPr userDrawn="1"/>
          </p:nvSpPr>
          <p:spPr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2" name="矩形 1031"/>
            <p:cNvSpPr/>
            <p:nvPr userDrawn="1"/>
          </p:nvSpPr>
          <p:spPr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3" name="矩形 1032"/>
            <p:cNvSpPr/>
            <p:nvPr userDrawn="1"/>
          </p:nvSpPr>
          <p:spPr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4" name="矩形 1033"/>
            <p:cNvSpPr/>
            <p:nvPr userDrawn="1"/>
          </p:nvSpPr>
          <p:spPr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5" name="矩形 1034"/>
            <p:cNvSpPr/>
            <p:nvPr userDrawn="1"/>
          </p:nvSpPr>
          <p:spPr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6" name="矩形 1035"/>
            <p:cNvSpPr/>
            <p:nvPr userDrawn="1"/>
          </p:nvSpPr>
          <p:spPr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7" name="矩形 1036"/>
            <p:cNvSpPr/>
            <p:nvPr userDrawn="1"/>
          </p:nvSpPr>
          <p:spPr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8" name="矩形 1037"/>
            <p:cNvSpPr/>
            <p:nvPr userDrawn="1"/>
          </p:nvSpPr>
          <p:spPr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9" name="矩形 1038"/>
            <p:cNvSpPr/>
            <p:nvPr userDrawn="1"/>
          </p:nvSpPr>
          <p:spPr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0" name="矩形 1039"/>
            <p:cNvSpPr/>
            <p:nvPr userDrawn="1"/>
          </p:nvSpPr>
          <p:spPr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1" name="矩形 1040"/>
            <p:cNvSpPr/>
            <p:nvPr userDrawn="1"/>
          </p:nvSpPr>
          <p:spPr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2" name="矩形 1041"/>
            <p:cNvSpPr/>
            <p:nvPr userDrawn="1"/>
          </p:nvSpPr>
          <p:spPr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3" name="矩形 1042"/>
            <p:cNvSpPr/>
            <p:nvPr userDrawn="1"/>
          </p:nvSpPr>
          <p:spPr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4" name="矩形 1043"/>
            <p:cNvSpPr/>
            <p:nvPr userDrawn="1"/>
          </p:nvSpPr>
          <p:spPr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5" name="矩形 1044"/>
            <p:cNvSpPr/>
            <p:nvPr userDrawn="1"/>
          </p:nvSpPr>
          <p:spPr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6" name="任意多边形 1045"/>
            <p:cNvSpPr/>
            <p:nvPr userDrawn="1"/>
          </p:nvSpPr>
          <p:spPr>
            <a:xfrm>
              <a:off x="1" y="3875"/>
              <a:ext cx="5760" cy="445"/>
            </a:xfrm>
            <a:custGeom>
              <a:avLst/>
              <a:gdLst/>
              <a:ahLst/>
              <a:cxnLst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7" name="任意多边形 1046"/>
            <p:cNvSpPr/>
            <p:nvPr userDrawn="1"/>
          </p:nvSpPr>
          <p:spPr>
            <a:xfrm>
              <a:off x="0" y="3867"/>
              <a:ext cx="5770" cy="174"/>
            </a:xfrm>
            <a:custGeom>
              <a:avLst/>
              <a:gdLst/>
              <a:ahLst/>
              <a:cxnLst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1048" name="标题 1047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</a:ln>
        </p:spPr>
        <p:txBody>
          <a:bodyPr anchor="ctr" anchorCtr="1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49" name="文本占位符 104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50" name="页脚占位符 1049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000">
                <a:latin typeface="Tahoma" panose="020B0604030504040204" pitchFamily="34" charset="0"/>
              </a:defRPr>
            </a:lvl1pPr>
          </a:lstStyle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1051" name="灯片编号占位符 1050"/>
          <p:cNvSpPr>
            <a:spLocks noGrp="1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00">
                <a:latin typeface="Tahoma" panose="020B0604030504040204" pitchFamily="34" charset="0"/>
              </a:defRPr>
            </a:lvl1pPr>
          </a:lstStyle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052" name="日期占位符 1051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00">
                <a:latin typeface="Tahoma" panose="020B0604030504040204" pitchFamily="34" charset="0"/>
              </a:defRPr>
            </a:lvl1pPr>
          </a:lstStyle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200" b="0" i="0" u="none" kern="1200" baseline="0">
          <a:solidFill>
            <a:schemeClr val="tx2"/>
          </a:solidFill>
          <a:effectLst>
            <a:outerShdw blurRad="38100" dist="38100" dir="2700000">
              <a:srgbClr val="000000"/>
            </a:outerShdw>
          </a:effectLst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l"/>
        <a:defRPr sz="28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l"/>
        <a:defRPr sz="24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12D86"/>
            </a:gs>
            <a:gs pos="100000">
              <a:srgbClr val="0E255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组合 1025"/>
          <p:cNvGrpSpPr/>
          <p:nvPr/>
        </p:nvGrpSpPr>
        <p:grpSpPr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027" name="矩形 1026"/>
            <p:cNvSpPr/>
            <p:nvPr userDrawn="1"/>
          </p:nvSpPr>
          <p:spPr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28" name="矩形 1027"/>
            <p:cNvSpPr/>
            <p:nvPr userDrawn="1"/>
          </p:nvSpPr>
          <p:spPr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29" name="矩形 1028"/>
            <p:cNvSpPr/>
            <p:nvPr userDrawn="1"/>
          </p:nvSpPr>
          <p:spPr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0" name="矩形 1029"/>
            <p:cNvSpPr/>
            <p:nvPr userDrawn="1"/>
          </p:nvSpPr>
          <p:spPr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1" name="矩形 1030"/>
            <p:cNvSpPr/>
            <p:nvPr userDrawn="1"/>
          </p:nvSpPr>
          <p:spPr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2" name="矩形 1031"/>
            <p:cNvSpPr/>
            <p:nvPr userDrawn="1"/>
          </p:nvSpPr>
          <p:spPr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3" name="矩形 1032"/>
            <p:cNvSpPr/>
            <p:nvPr userDrawn="1"/>
          </p:nvSpPr>
          <p:spPr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4" name="矩形 1033"/>
            <p:cNvSpPr/>
            <p:nvPr userDrawn="1"/>
          </p:nvSpPr>
          <p:spPr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5" name="矩形 1034"/>
            <p:cNvSpPr/>
            <p:nvPr userDrawn="1"/>
          </p:nvSpPr>
          <p:spPr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6" name="矩形 1035"/>
            <p:cNvSpPr/>
            <p:nvPr userDrawn="1"/>
          </p:nvSpPr>
          <p:spPr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7" name="矩形 1036"/>
            <p:cNvSpPr/>
            <p:nvPr userDrawn="1"/>
          </p:nvSpPr>
          <p:spPr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8" name="矩形 1037"/>
            <p:cNvSpPr/>
            <p:nvPr userDrawn="1"/>
          </p:nvSpPr>
          <p:spPr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9" name="矩形 1038"/>
            <p:cNvSpPr/>
            <p:nvPr userDrawn="1"/>
          </p:nvSpPr>
          <p:spPr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0" name="矩形 1039"/>
            <p:cNvSpPr/>
            <p:nvPr userDrawn="1"/>
          </p:nvSpPr>
          <p:spPr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1" name="矩形 1040"/>
            <p:cNvSpPr/>
            <p:nvPr userDrawn="1"/>
          </p:nvSpPr>
          <p:spPr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2" name="矩形 1041"/>
            <p:cNvSpPr/>
            <p:nvPr userDrawn="1"/>
          </p:nvSpPr>
          <p:spPr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3" name="矩形 1042"/>
            <p:cNvSpPr/>
            <p:nvPr userDrawn="1"/>
          </p:nvSpPr>
          <p:spPr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4" name="矩形 1043"/>
            <p:cNvSpPr/>
            <p:nvPr userDrawn="1"/>
          </p:nvSpPr>
          <p:spPr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5" name="矩形 1044"/>
            <p:cNvSpPr/>
            <p:nvPr userDrawn="1"/>
          </p:nvSpPr>
          <p:spPr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6" name="任意多边形 1045"/>
            <p:cNvSpPr/>
            <p:nvPr userDrawn="1"/>
          </p:nvSpPr>
          <p:spPr>
            <a:xfrm>
              <a:off x="1" y="3875"/>
              <a:ext cx="5760" cy="445"/>
            </a:xfrm>
            <a:custGeom>
              <a:avLst/>
              <a:gdLst/>
              <a:ahLst/>
              <a:cxnLst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7" name="任意多边形 1046"/>
            <p:cNvSpPr/>
            <p:nvPr userDrawn="1"/>
          </p:nvSpPr>
          <p:spPr>
            <a:xfrm>
              <a:off x="0" y="3867"/>
              <a:ext cx="5770" cy="174"/>
            </a:xfrm>
            <a:custGeom>
              <a:avLst/>
              <a:gdLst/>
              <a:ahLst/>
              <a:cxnLst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1048" name="标题 1047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</a:ln>
        </p:spPr>
        <p:txBody>
          <a:bodyPr anchor="ctr" anchorCtr="1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49" name="文本占位符 104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50" name="页脚占位符 1049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000">
                <a:latin typeface="Tahoma" panose="020B0604030504040204" pitchFamily="34" charset="0"/>
              </a:defRPr>
            </a:lvl1pPr>
          </a:lstStyle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1051" name="灯片编号占位符 1050"/>
          <p:cNvSpPr>
            <a:spLocks noGrp="1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00">
                <a:latin typeface="Tahoma" panose="020B0604030504040204" pitchFamily="34" charset="0"/>
              </a:defRPr>
            </a:lvl1pPr>
          </a:lstStyle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052" name="日期占位符 1051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00">
                <a:latin typeface="Tahoma" panose="020B0604030504040204" pitchFamily="34" charset="0"/>
              </a:defRPr>
            </a:lvl1pPr>
          </a:lstStyle>
          <a:p>
            <a:pPr lvl="0"/>
            <a:endParaRPr lang="zh-CN" altLang="en-US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200" b="0" i="0" u="none" kern="1200" baseline="0">
          <a:solidFill>
            <a:schemeClr val="tx2"/>
          </a:solidFill>
          <a:effectLst>
            <a:outerShdw blurRad="38100" dist="38100" dir="2700000">
              <a:srgbClr val="000000"/>
            </a:outerShdw>
          </a:effectLst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l"/>
        <a:defRPr sz="28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l"/>
        <a:defRPr sz="24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42018" name="标题 1"/>
          <p:cNvSpPr>
            <a:spLocks noGrp="1"/>
          </p:cNvSpPr>
          <p:nvPr/>
        </p:nvSpPr>
        <p:spPr>
          <a:xfrm>
            <a:off x="0" y="1250950"/>
            <a:ext cx="9144000" cy="363347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200" b="0" i="0" u="none" kern="1200" baseline="0">
                <a:solidFill>
                  <a:schemeClr val="tx2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6600" dirty="0">
                <a:solidFill>
                  <a:schemeClr val="tx2">
                    <a:lumMod val="75000"/>
                  </a:schemeClr>
                </a:solidFill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320</a:t>
            </a:r>
            <a:r>
              <a:rPr lang="zh-CN" altLang="en-US" sz="6600" dirty="0">
                <a:solidFill>
                  <a:schemeClr val="tx2">
                    <a:lumMod val="75000"/>
                  </a:schemeClr>
                </a:solidFill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首</a:t>
            </a:r>
            <a:r>
              <a:rPr lang="en-US" altLang="zh-CN" sz="6600" dirty="0">
                <a:solidFill>
                  <a:schemeClr val="tx2">
                    <a:lumMod val="75000"/>
                  </a:schemeClr>
                </a:solidFill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《</a:t>
            </a:r>
            <a:r>
              <a:rPr lang="zh-CN" altLang="en-US" sz="6600" dirty="0">
                <a:solidFill>
                  <a:schemeClr val="tx2">
                    <a:lumMod val="75000"/>
                  </a:schemeClr>
                </a:solidFill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往前走歌</a:t>
            </a:r>
            <a:r>
              <a:rPr lang="en-US" altLang="zh-CN" sz="6600">
                <a:solidFill>
                  <a:schemeClr val="tx2">
                    <a:lumMod val="75000"/>
                  </a:schemeClr>
                </a:solidFill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》</a:t>
            </a:r>
            <a:endParaRPr lang="en-US" altLang="zh-CN" sz="6600">
              <a:solidFill>
                <a:schemeClr val="tx2">
                  <a:lumMod val="75000"/>
                </a:schemeClr>
              </a:solidFill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  <a:p>
            <a:endParaRPr lang="en-US" altLang="zh-CN" sz="6600" dirty="0">
              <a:solidFill>
                <a:schemeClr val="tx2">
                  <a:lumMod val="75000"/>
                </a:schemeClr>
              </a:solidFill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  <a:p>
            <a:r>
              <a:rPr lang="zh-CN" altLang="zh-CN" sz="2400" kern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所属专辑：赞美诗选</a:t>
            </a:r>
            <a:endParaRPr lang="zh-CN" altLang="en-US" sz="2400"/>
          </a:p>
          <a:p>
            <a:endParaRPr lang="en-US" altLang="zh-CN" sz="2400" dirty="0">
              <a:solidFill>
                <a:schemeClr val="tx2">
                  <a:lumMod val="75000"/>
                </a:schemeClr>
              </a:solidFill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42019" name="内容占位符 2"/>
          <p:cNvSpPr>
            <a:spLocks noGrp="1"/>
          </p:cNvSpPr>
          <p:nvPr>
            <p:ph idx="4294967295"/>
          </p:nvPr>
        </p:nvSpPr>
        <p:spPr>
          <a:xfrm>
            <a:off x="0" y="264160"/>
            <a:ext cx="9144000" cy="6594475"/>
          </a:xfrm>
        </p:spPr>
        <p:txBody>
          <a:bodyPr vert="horz" wrap="square" lIns="91440" tIns="45720" rIns="91440" bIns="45720" numCol="1" anchor="t" anchorCtr="0" compatLnSpc="1"/>
          <a:p>
            <a:pPr marL="514350" indent="-514350" algn="ctr">
              <a:buFont typeface="Arial" panose="020B0604020202020204" pitchFamily="34" charset="0"/>
              <a:buNone/>
            </a:pPr>
            <a:r>
              <a:rPr lang="zh-CN" altLang="en-US" sz="3600" dirty="0">
                <a:latin typeface="宋体" panose="02010600030101010101" pitchFamily="2" charset="-122"/>
                <a:ea typeface="微软雅黑" panose="020B0503020204020204" pitchFamily="34" charset="-122"/>
              </a:rPr>
              <a:t>（</a:t>
            </a:r>
            <a:r>
              <a:rPr lang="en-US" altLang="zh-CN" sz="3600" dirty="0">
                <a:latin typeface="宋体" panose="02010600030101010101" pitchFamily="2" charset="-122"/>
                <a:ea typeface="微软雅黑" panose="020B0503020204020204" pitchFamily="34" charset="-122"/>
              </a:rPr>
              <a:t>1</a:t>
            </a:r>
            <a:r>
              <a:rPr lang="zh-CN" altLang="en-US" sz="3600" dirty="0">
                <a:latin typeface="宋体" panose="02010600030101010101" pitchFamily="2" charset="-122"/>
                <a:ea typeface="微软雅黑" panose="020B0503020204020204" pitchFamily="34" charset="-122"/>
              </a:rPr>
              <a:t>）</a:t>
            </a:r>
            <a:endParaRPr lang="zh-CN" altLang="en-US" sz="36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514350" indent="-514350" algn="ctr">
              <a:buFont typeface="Arial" panose="020B0604020202020204" pitchFamily="34" charset="0"/>
              <a:buNone/>
            </a:pPr>
            <a:r>
              <a:rPr lang="zh-CN" altLang="en-US" sz="6600" dirty="0">
                <a:latin typeface="宋体" panose="02010600030101010101" pitchFamily="2" charset="-122"/>
                <a:ea typeface="微软雅黑" panose="020B0503020204020204" pitchFamily="34" charset="-122"/>
              </a:rPr>
              <a:t>一心信靠我恩主，</a:t>
            </a:r>
            <a:endParaRPr lang="zh-CN" altLang="en-US" sz="66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514350" indent="-514350" algn="ctr">
              <a:buFont typeface="Arial" panose="020B0604020202020204" pitchFamily="34" charset="0"/>
              <a:buNone/>
            </a:pPr>
            <a:r>
              <a:rPr lang="zh-CN" altLang="en-US" sz="6600" dirty="0">
                <a:latin typeface="宋体" panose="02010600030101010101" pitchFamily="2" charset="-122"/>
                <a:ea typeface="微软雅黑" panose="020B0503020204020204" pitchFamily="34" charset="-122"/>
              </a:rPr>
              <a:t>往前走！</a:t>
            </a:r>
            <a:endParaRPr lang="zh-CN" altLang="en-US" sz="66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514350" indent="-514350" algn="ctr">
              <a:buFont typeface="Arial" panose="020B0604020202020204" pitchFamily="34" charset="0"/>
              <a:buNone/>
            </a:pPr>
            <a:r>
              <a:rPr lang="zh-CN" altLang="en-US" sz="6600" dirty="0">
                <a:latin typeface="宋体" panose="02010600030101010101" pitchFamily="2" charset="-122"/>
                <a:ea typeface="微软雅黑" panose="020B0503020204020204" pitchFamily="34" charset="-122"/>
              </a:rPr>
              <a:t>往前走！</a:t>
            </a:r>
            <a:br>
              <a:rPr lang="zh-CN" altLang="en-US" sz="6600" dirty="0">
                <a:latin typeface="宋体" panose="02010600030101010101" pitchFamily="2" charset="-122"/>
                <a:ea typeface="微软雅黑" panose="020B0503020204020204" pitchFamily="34" charset="-122"/>
              </a:rPr>
            </a:br>
            <a:r>
              <a:rPr lang="zh-CN" altLang="en-US" sz="6600" dirty="0">
                <a:latin typeface="宋体" panose="02010600030101010101" pitchFamily="2" charset="-122"/>
                <a:ea typeface="微软雅黑" panose="020B0503020204020204" pitchFamily="34" charset="-122"/>
              </a:rPr>
              <a:t>永往直前不退后，</a:t>
            </a:r>
            <a:endParaRPr lang="zh-CN" altLang="en-US" sz="66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66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2019" name="内容占位符 2"/>
          <p:cNvSpPr>
            <a:spLocks noGrp="1"/>
          </p:cNvSpPr>
          <p:nvPr>
            <p:ph idx="4294967295"/>
          </p:nvPr>
        </p:nvSpPr>
        <p:spPr>
          <a:xfrm>
            <a:off x="0" y="264160"/>
            <a:ext cx="9144000" cy="6594475"/>
          </a:xfrm>
        </p:spPr>
        <p:txBody>
          <a:bodyPr vert="horz" wrap="square" lIns="91440" tIns="45720" rIns="91440" bIns="45720" numCol="1" anchor="t" anchorCtr="0" compatLnSpc="1"/>
          <a:p>
            <a:pPr marL="514350" indent="-514350" algn="ctr">
              <a:buFont typeface="Arial" panose="020B0604020202020204" pitchFamily="34" charset="0"/>
              <a:buNone/>
            </a:pPr>
            <a:r>
              <a:rPr lang="zh-CN" altLang="en-US" sz="6600" dirty="0">
                <a:latin typeface="宋体" panose="02010600030101010101" pitchFamily="2" charset="-122"/>
                <a:ea typeface="微软雅黑" panose="020B0503020204020204" pitchFamily="34" charset="-122"/>
              </a:rPr>
              <a:t>往前走！</a:t>
            </a:r>
            <a:endParaRPr lang="zh-CN" altLang="en-US" sz="66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514350" indent="-514350" algn="ctr">
              <a:buFont typeface="Arial" panose="020B0604020202020204" pitchFamily="34" charset="0"/>
              <a:buNone/>
            </a:pPr>
            <a:r>
              <a:rPr lang="zh-CN" altLang="en-US" sz="6600" dirty="0">
                <a:latin typeface="宋体" panose="02010600030101010101" pitchFamily="2" charset="-122"/>
                <a:ea typeface="微软雅黑" panose="020B0503020204020204" pitchFamily="34" charset="-122"/>
              </a:rPr>
              <a:t>不住祷告祈求主</a:t>
            </a:r>
            <a:r>
              <a:rPr lang="zh-CN" altLang="zh-CN" sz="6600" dirty="0">
                <a:latin typeface="宋体" panose="02010600030101010101" pitchFamily="2" charset="-122"/>
                <a:ea typeface="微软雅黑" panose="020B0503020204020204" pitchFamily="34" charset="-122"/>
              </a:rPr>
              <a:t>,</a:t>
            </a:r>
            <a:endParaRPr lang="zh-CN" altLang="zh-CN" sz="66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514350" indent="-514350" algn="ctr">
              <a:buFont typeface="Arial" panose="020B0604020202020204" pitchFamily="34" charset="0"/>
              <a:buNone/>
            </a:pPr>
            <a:r>
              <a:rPr lang="zh-CN" altLang="en-US" sz="6600" dirty="0">
                <a:latin typeface="宋体" panose="02010600030101010101" pitchFamily="2" charset="-122"/>
                <a:ea typeface="微软雅黑" panose="020B0503020204020204" pitchFamily="34" charset="-122"/>
              </a:rPr>
              <a:t>殷勤诵读主圣书；</a:t>
            </a:r>
            <a:endParaRPr lang="zh-CN" altLang="en-US" sz="66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514350" indent="-514350" algn="ctr">
              <a:buFont typeface="Arial" panose="020B0604020202020204" pitchFamily="34" charset="0"/>
              <a:buNone/>
            </a:pPr>
            <a:r>
              <a:rPr lang="zh-CN" altLang="en-US" sz="6600" dirty="0">
                <a:latin typeface="宋体" panose="02010600030101010101" pitchFamily="2" charset="-122"/>
                <a:ea typeface="微软雅黑" panose="020B0503020204020204" pitchFamily="34" charset="-122"/>
              </a:rPr>
              <a:t>这样信心能坚固，</a:t>
            </a:r>
            <a:endParaRPr lang="zh-CN" altLang="en-US" sz="66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514350" indent="-514350" algn="ctr">
              <a:buFont typeface="Arial" panose="020B0604020202020204" pitchFamily="34" charset="0"/>
              <a:buNone/>
            </a:pPr>
            <a:r>
              <a:rPr lang="zh-CN" altLang="en-US" sz="6600" dirty="0">
                <a:latin typeface="宋体" panose="02010600030101010101" pitchFamily="2" charset="-122"/>
                <a:ea typeface="微软雅黑" panose="020B0503020204020204" pitchFamily="34" charset="-122"/>
              </a:rPr>
              <a:t>往前走。</a:t>
            </a:r>
            <a:endParaRPr lang="en-US" altLang="zh-CN" sz="540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514350" indent="-514350">
              <a:buFont typeface="Arial" panose="020B0604020202020204" pitchFamily="34" charset="0"/>
              <a:buChar char="n"/>
            </a:pPr>
            <a:endParaRPr lang="en-US" altLang="zh-CN" sz="5400">
              <a:latin typeface="宋体" panose="02010600030101010101" pitchFamily="2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5123" name="文本占位符 5122"/>
          <p:cNvSpPr>
            <a:spLocks noGrp="1"/>
          </p:cNvSpPr>
          <p:nvPr>
            <p:ph type="body" idx="4294967295"/>
          </p:nvPr>
        </p:nvSpPr>
        <p:spPr>
          <a:xfrm>
            <a:off x="0" y="184150"/>
            <a:ext cx="9144000" cy="5946775"/>
          </a:xfrm>
          <a:ln/>
        </p:spPr>
        <p:txBody>
          <a:bodyPr/>
          <a:p>
            <a:pPr marL="609600" indent="-609600" algn="ctr">
              <a:buFont typeface="Arial" panose="020B0604020202020204" pitchFamily="34" charset="0"/>
              <a:buNone/>
            </a:pPr>
            <a:r>
              <a:rPr lang="zh-CN" altLang="en-US" sz="3600" dirty="0">
                <a:latin typeface="宋体" panose="02010600030101010101" pitchFamily="2" charset="-122"/>
                <a:ea typeface="微软雅黑" panose="020B0503020204020204" pitchFamily="34" charset="-122"/>
              </a:rPr>
              <a:t>（</a:t>
            </a:r>
            <a:r>
              <a:rPr lang="en-US" altLang="zh-CN" sz="3600" dirty="0">
                <a:latin typeface="宋体" panose="02010600030101010101" pitchFamily="2" charset="-122"/>
                <a:ea typeface="微软雅黑" panose="020B0503020204020204" pitchFamily="34" charset="-122"/>
              </a:rPr>
              <a:t>2</a:t>
            </a:r>
            <a:r>
              <a:rPr lang="zh-CN" altLang="en-US" sz="3600" dirty="0">
                <a:latin typeface="宋体" panose="02010600030101010101" pitchFamily="2" charset="-122"/>
                <a:ea typeface="微软雅黑" panose="020B0503020204020204" pitchFamily="34" charset="-122"/>
              </a:rPr>
              <a:t>）</a:t>
            </a:r>
            <a:endParaRPr lang="zh-CN" altLang="en-US" sz="36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609600" indent="-609600" algn="ctr">
              <a:buFont typeface="Arial" panose="020B0604020202020204" pitchFamily="34" charset="0"/>
              <a:buNone/>
            </a:pPr>
            <a:r>
              <a:rPr lang="zh-CN" altLang="en-US" sz="6600" dirty="0">
                <a:latin typeface="宋体" panose="02010600030101010101" pitchFamily="2" charset="-122"/>
                <a:ea typeface="微软雅黑" panose="020B0503020204020204" pitchFamily="34" charset="-122"/>
              </a:rPr>
              <a:t>一心信靠我恩主，</a:t>
            </a:r>
            <a:endParaRPr lang="zh-CN" altLang="en-US" sz="66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609600" indent="-609600" algn="ctr">
              <a:buFont typeface="Arial" panose="020B0604020202020204" pitchFamily="34" charset="0"/>
              <a:buNone/>
            </a:pPr>
            <a:r>
              <a:rPr lang="zh-CN" altLang="en-US" sz="6600" dirty="0">
                <a:latin typeface="宋体" panose="02010600030101010101" pitchFamily="2" charset="-122"/>
                <a:ea typeface="微软雅黑" panose="020B0503020204020204" pitchFamily="34" charset="-122"/>
              </a:rPr>
              <a:t>往前走！</a:t>
            </a:r>
            <a:endParaRPr lang="zh-CN" altLang="en-US" sz="66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609600" indent="-609600" algn="ctr">
              <a:buFont typeface="Arial" panose="020B0604020202020204" pitchFamily="34" charset="0"/>
              <a:buNone/>
            </a:pPr>
            <a:r>
              <a:rPr lang="zh-CN" altLang="en-US" sz="6600" dirty="0">
                <a:latin typeface="宋体" panose="02010600030101010101" pitchFamily="2" charset="-122"/>
                <a:ea typeface="微软雅黑" panose="020B0503020204020204" pitchFamily="34" charset="-122"/>
              </a:rPr>
              <a:t>往前走</a:t>
            </a:r>
            <a:r>
              <a:rPr lang="zh-CN" altLang="zh-CN" sz="6600" dirty="0">
                <a:latin typeface="宋体" panose="02010600030101010101" pitchFamily="2" charset="-122"/>
                <a:ea typeface="微软雅黑" panose="020B0503020204020204" pitchFamily="34" charset="-122"/>
              </a:rPr>
              <a:t>!</a:t>
            </a:r>
            <a:br>
              <a:rPr lang="zh-CN" altLang="zh-CN" sz="6600" dirty="0">
                <a:latin typeface="宋体" panose="02010600030101010101" pitchFamily="2" charset="-122"/>
                <a:ea typeface="微软雅黑" panose="020B0503020204020204" pitchFamily="34" charset="-122"/>
              </a:rPr>
            </a:br>
            <a:r>
              <a:rPr lang="zh-CN" altLang="en-US" sz="6600" dirty="0">
                <a:latin typeface="宋体" panose="02010600030101010101" pitchFamily="2" charset="-122"/>
                <a:ea typeface="微软雅黑" panose="020B0503020204020204" pitchFamily="34" charset="-122"/>
              </a:rPr>
              <a:t>主在前面引我路，</a:t>
            </a:r>
            <a:endParaRPr lang="zh-CN" altLang="en-US" sz="66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609600" indent="-609600" algn="ctr">
              <a:buFont typeface="Arial" panose="020B0604020202020204" pitchFamily="34" charset="0"/>
              <a:buNone/>
            </a:pPr>
            <a:r>
              <a:rPr lang="zh-CN" altLang="en-US" sz="6600" dirty="0">
                <a:latin typeface="宋体" panose="02010600030101010101" pitchFamily="2" charset="-122"/>
                <a:ea typeface="微软雅黑" panose="020B0503020204020204" pitchFamily="34" charset="-122"/>
              </a:rPr>
              <a:t>往前走！</a:t>
            </a:r>
            <a:endParaRPr lang="zh-CN" altLang="en-US" sz="66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609600" indent="-609600">
              <a:buFont typeface="Arial" panose="020B0604020202020204" pitchFamily="34" charset="0"/>
              <a:buChar char="n"/>
            </a:pPr>
            <a:endParaRPr lang="zh-CN" altLang="en-US" sz="66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3" name="文本占位符 5122"/>
          <p:cNvSpPr>
            <a:spLocks noGrp="1"/>
          </p:cNvSpPr>
          <p:nvPr>
            <p:ph type="body" idx="4294967295"/>
          </p:nvPr>
        </p:nvSpPr>
        <p:spPr>
          <a:xfrm>
            <a:off x="0" y="184150"/>
            <a:ext cx="9144000" cy="5946775"/>
          </a:xfrm>
        </p:spPr>
        <p:txBody>
          <a:bodyPr/>
          <a:p>
            <a:pPr marL="609600" indent="-609600" algn="ctr">
              <a:buFont typeface="Arial" panose="020B0604020202020204" pitchFamily="34" charset="0"/>
              <a:buNone/>
            </a:pPr>
            <a:endParaRPr lang="zh-CN" altLang="en-US" sz="54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609600" indent="-609600" algn="ctr">
              <a:buFont typeface="Arial" panose="020B0604020202020204" pitchFamily="34" charset="0"/>
              <a:buNone/>
            </a:pPr>
            <a:r>
              <a:rPr lang="zh-CN" altLang="en-US" sz="6600" dirty="0">
                <a:latin typeface="宋体" panose="02010600030101010101" pitchFamily="2" charset="-122"/>
                <a:ea typeface="微软雅黑" panose="020B0503020204020204" pitchFamily="34" charset="-122"/>
              </a:rPr>
              <a:t>言语行为效法主，</a:t>
            </a:r>
            <a:endParaRPr lang="zh-CN" altLang="en-US" sz="66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609600" indent="-609600" algn="ctr">
              <a:buFont typeface="Arial" panose="020B0604020202020204" pitchFamily="34" charset="0"/>
              <a:buNone/>
            </a:pPr>
            <a:r>
              <a:rPr lang="zh-CN" altLang="en-US" sz="6600" dirty="0">
                <a:latin typeface="宋体" panose="02010600030101010101" pitchFamily="2" charset="-122"/>
                <a:ea typeface="微软雅黑" panose="020B0503020204020204" pitchFamily="34" charset="-122"/>
              </a:rPr>
              <a:t>为主作工勤服务；</a:t>
            </a:r>
            <a:endParaRPr lang="zh-CN" altLang="en-US" sz="66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609600" indent="-609600" algn="ctr">
              <a:buFont typeface="Arial" panose="020B0604020202020204" pitchFamily="34" charset="0"/>
              <a:buNone/>
            </a:pPr>
            <a:r>
              <a:rPr lang="zh-CN" altLang="en-US" sz="6600" dirty="0">
                <a:latin typeface="宋体" panose="02010600030101010101" pitchFamily="2" charset="-122"/>
                <a:ea typeface="微软雅黑" panose="020B0503020204020204" pitchFamily="34" charset="-122"/>
              </a:rPr>
              <a:t>这样努力跟主行，</a:t>
            </a:r>
            <a:endParaRPr lang="zh-CN" altLang="en-US" sz="66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609600" indent="-609600" algn="ctr">
              <a:buFont typeface="Arial" panose="020B0604020202020204" pitchFamily="34" charset="0"/>
              <a:buNone/>
            </a:pPr>
            <a:r>
              <a:rPr lang="zh-CN" altLang="en-US" sz="6600" dirty="0">
                <a:latin typeface="宋体" panose="02010600030101010101" pitchFamily="2" charset="-122"/>
                <a:ea typeface="微软雅黑" panose="020B0503020204020204" pitchFamily="34" charset="-122"/>
              </a:rPr>
              <a:t>往前走。</a:t>
            </a:r>
            <a:endParaRPr lang="en-US" altLang="zh-CN" sz="660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609600" indent="-609600">
              <a:buFont typeface="Arial" panose="020B0604020202020204" pitchFamily="34" charset="0"/>
              <a:buChar char="n"/>
            </a:pPr>
            <a:endParaRPr lang="en-US" altLang="zh-CN" sz="6600">
              <a:latin typeface="宋体" panose="02010600030101010101" pitchFamily="2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4099" name="文本占位符 4098"/>
          <p:cNvSpPr>
            <a:spLocks noGrp="1"/>
          </p:cNvSpPr>
          <p:nvPr>
            <p:ph type="body" idx="4294967295"/>
          </p:nvPr>
        </p:nvSpPr>
        <p:spPr>
          <a:xfrm>
            <a:off x="0" y="217805"/>
            <a:ext cx="9144000" cy="6640195"/>
          </a:xfrm>
          <a:ln/>
        </p:spPr>
        <p:txBody>
          <a:bodyPr/>
          <a:p>
            <a:pPr marL="609600" indent="-609600" algn="ctr">
              <a:buFont typeface="Arial" panose="020B0604020202020204" pitchFamily="34" charset="0"/>
              <a:buNone/>
            </a:pPr>
            <a:r>
              <a:rPr lang="zh-CN" altLang="en-US" sz="3600" dirty="0">
                <a:latin typeface="宋体" panose="02010600030101010101" pitchFamily="2" charset="-122"/>
                <a:ea typeface="微软雅黑" panose="020B0503020204020204" pitchFamily="34" charset="-122"/>
              </a:rPr>
              <a:t>（</a:t>
            </a:r>
            <a:r>
              <a:rPr lang="en-US" altLang="zh-CN" sz="3600" dirty="0">
                <a:latin typeface="宋体" panose="02010600030101010101" pitchFamily="2" charset="-122"/>
                <a:ea typeface="微软雅黑" panose="020B0503020204020204" pitchFamily="34" charset="-122"/>
              </a:rPr>
              <a:t>3</a:t>
            </a:r>
            <a:r>
              <a:rPr lang="zh-CN" altLang="en-US" sz="3600" dirty="0">
                <a:latin typeface="宋体" panose="02010600030101010101" pitchFamily="2" charset="-122"/>
                <a:ea typeface="微软雅黑" panose="020B0503020204020204" pitchFamily="34" charset="-122"/>
              </a:rPr>
              <a:t>）</a:t>
            </a:r>
            <a:endParaRPr lang="zh-CN" altLang="en-US" sz="66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609600" indent="-609600" algn="ctr">
              <a:buFont typeface="Arial" panose="020B0604020202020204" pitchFamily="34" charset="0"/>
              <a:buNone/>
            </a:pPr>
            <a:r>
              <a:rPr lang="zh-CN" altLang="en-US" sz="6600" dirty="0">
                <a:latin typeface="宋体" panose="02010600030101010101" pitchFamily="2" charset="-122"/>
                <a:ea typeface="微软雅黑" panose="020B0503020204020204" pitchFamily="34" charset="-122"/>
              </a:rPr>
              <a:t>一心信靠我恩主，</a:t>
            </a:r>
            <a:endParaRPr lang="zh-CN" altLang="en-US" sz="66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609600" indent="-609600" algn="ctr">
              <a:buFont typeface="Arial" panose="020B0604020202020204" pitchFamily="34" charset="0"/>
              <a:buNone/>
            </a:pPr>
            <a:r>
              <a:rPr lang="zh-CN" altLang="en-US" sz="6600" dirty="0">
                <a:latin typeface="宋体" panose="02010600030101010101" pitchFamily="2" charset="-122"/>
                <a:ea typeface="微软雅黑" panose="020B0503020204020204" pitchFamily="34" charset="-122"/>
              </a:rPr>
              <a:t>往前走！</a:t>
            </a:r>
            <a:endParaRPr lang="zh-CN" altLang="en-US" sz="66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609600" indent="-609600" algn="ctr">
              <a:buFont typeface="Arial" panose="020B0604020202020204" pitchFamily="34" charset="0"/>
              <a:buNone/>
            </a:pPr>
            <a:r>
              <a:rPr lang="zh-CN" altLang="en-US" sz="6600" dirty="0">
                <a:latin typeface="宋体" panose="02010600030101010101" pitchFamily="2" charset="-122"/>
                <a:ea typeface="微软雅黑" panose="020B0503020204020204" pitchFamily="34" charset="-122"/>
              </a:rPr>
              <a:t>往前走！</a:t>
            </a:r>
            <a:br>
              <a:rPr lang="zh-CN" altLang="en-US" sz="6600" dirty="0">
                <a:latin typeface="宋体" panose="02010600030101010101" pitchFamily="2" charset="-122"/>
                <a:ea typeface="微软雅黑" panose="020B0503020204020204" pitchFamily="34" charset="-122"/>
              </a:rPr>
            </a:br>
            <a:r>
              <a:rPr lang="zh-CN" altLang="en-US" sz="6600" dirty="0">
                <a:latin typeface="宋体" panose="02010600030101010101" pitchFamily="2" charset="-122"/>
                <a:ea typeface="微软雅黑" panose="020B0503020204020204" pitchFamily="34" charset="-122"/>
              </a:rPr>
              <a:t>行路时常想念主，</a:t>
            </a:r>
            <a:endParaRPr lang="zh-CN" altLang="en-US" sz="66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zh-CN" altLang="en-US" sz="6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9" name="文本占位符 4098"/>
          <p:cNvSpPr>
            <a:spLocks noGrp="1"/>
          </p:cNvSpPr>
          <p:nvPr>
            <p:ph type="body" idx="4294967295"/>
          </p:nvPr>
        </p:nvSpPr>
        <p:spPr>
          <a:xfrm>
            <a:off x="0" y="217805"/>
            <a:ext cx="9144000" cy="6640195"/>
          </a:xfrm>
        </p:spPr>
        <p:txBody>
          <a:bodyPr/>
          <a:p>
            <a:pPr marL="609600" indent="-609600" algn="ctr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zh-CN" altLang="en-US" sz="6600" dirty="0">
                <a:latin typeface="宋体" panose="02010600030101010101" pitchFamily="2" charset="-122"/>
                <a:ea typeface="微软雅黑" panose="020B0503020204020204" pitchFamily="34" charset="-122"/>
              </a:rPr>
              <a:t>往前走！</a:t>
            </a:r>
            <a:endParaRPr lang="zh-CN" altLang="en-US" sz="66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609600" indent="-609600" algn="ctr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zh-CN" altLang="en-US" sz="6600" dirty="0">
                <a:latin typeface="宋体" panose="02010600030101010101" pitchFamily="2" charset="-122"/>
                <a:ea typeface="微软雅黑" panose="020B0503020204020204" pitchFamily="34" charset="-122"/>
              </a:rPr>
              <a:t>应当永与主同心，</a:t>
            </a:r>
            <a:endParaRPr lang="zh-CN" altLang="en-US" sz="66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609600" indent="-609600" algn="ctr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zh-CN" altLang="en-US" sz="6600" dirty="0">
                <a:latin typeface="宋体" panose="02010600030101010101" pitchFamily="2" charset="-122"/>
                <a:ea typeface="微软雅黑" panose="020B0503020204020204" pitchFamily="34" charset="-122"/>
              </a:rPr>
              <a:t>欢喜常听主声音；</a:t>
            </a:r>
            <a:endParaRPr lang="zh-CN" altLang="en-US" sz="66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609600" indent="-609600" algn="ctr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zh-CN" altLang="en-US" sz="6600" dirty="0">
                <a:latin typeface="宋体" panose="02010600030101010101" pitchFamily="2" charset="-122"/>
                <a:ea typeface="微软雅黑" panose="020B0503020204020204" pitchFamily="34" charset="-122"/>
              </a:rPr>
              <a:t>不停行走真欢欣，</a:t>
            </a:r>
            <a:endParaRPr lang="zh-CN" altLang="en-US" sz="66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609600" indent="-609600" algn="ctr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zh-CN" altLang="en-US" sz="6600" dirty="0">
                <a:latin typeface="宋体" panose="02010600030101010101" pitchFamily="2" charset="-122"/>
                <a:ea typeface="微软雅黑" panose="020B0503020204020204" pitchFamily="34" charset="-122"/>
              </a:rPr>
              <a:t>往前走！</a:t>
            </a:r>
            <a:endParaRPr lang="zh-CN" altLang="en-US" sz="66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609600" indent="-609600" algn="ctr">
              <a:buFont typeface="Arial" panose="020B0604020202020204" pitchFamily="34" charset="0"/>
              <a:buNone/>
            </a:pPr>
            <a:r>
              <a:rPr lang="zh-CN" altLang="en-US" sz="2000" dirty="0">
                <a:latin typeface="宋体" panose="02010600030101010101" pitchFamily="2" charset="-122"/>
                <a:ea typeface="微软雅黑" panose="020B0503020204020204" pitchFamily="34" charset="-122"/>
              </a:rPr>
              <a:t>  </a:t>
            </a:r>
            <a:r>
              <a:rPr lang="en-US" altLang="zh-CN" dirty="0">
                <a:latin typeface="宋体" panose="02010600030101010101" pitchFamily="2" charset="-122"/>
                <a:ea typeface="微软雅黑" panose="020B0503020204020204" pitchFamily="34" charset="-122"/>
              </a:rPr>
              <a:t>(</a:t>
            </a:r>
            <a:r>
              <a:rPr lang="zh-CN" altLang="en-US" dirty="0">
                <a:latin typeface="宋体" panose="02010600030101010101" pitchFamily="2" charset="-122"/>
                <a:ea typeface="微软雅黑" panose="020B0503020204020204" pitchFamily="34" charset="-122"/>
              </a:rPr>
              <a:t>阿们</a:t>
            </a:r>
            <a:r>
              <a:rPr lang="en-US" altLang="zh-CN">
                <a:latin typeface="宋体" panose="02010600030101010101" pitchFamily="2" charset="-122"/>
                <a:ea typeface="微软雅黑" panose="020B0503020204020204" pitchFamily="34" charset="-122"/>
              </a:rPr>
              <a:t>)</a:t>
            </a:r>
            <a:endParaRPr lang="en-US" altLang="zh-CN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marL="609600" indent="-609600" algn="ctr">
              <a:buFont typeface="Arial" panose="020B0604020202020204" pitchFamily="34" charset="0"/>
              <a:buNone/>
            </a:pPr>
            <a:r>
              <a:rPr lang="zh-CN" altLang="en-US" sz="1800" dirty="0">
                <a:latin typeface="宋体" panose="02010600030101010101" pitchFamily="2" charset="-122"/>
                <a:ea typeface="微软雅黑" panose="020B0503020204020204" pitchFamily="34" charset="-122"/>
              </a:rPr>
              <a:t>石狮市湖滨基督教会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09600" indent="-609600"/>
            <a:endParaRPr lang="zh-CN" altLang="en-US" sz="1200" dirty="0"/>
          </a:p>
          <a:p>
            <a:pPr marL="609600" indent="-609600"/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rtain Call">
  <a:themeElements>
    <a:clrScheme name="">
      <a:dk1>
        <a:srgbClr val="FFFFFF"/>
      </a:dk1>
      <a:lt1>
        <a:srgbClr val="800000"/>
      </a:lt1>
      <a:dk2>
        <a:srgbClr val="FFFFCC"/>
      </a:dk2>
      <a:lt2>
        <a:srgbClr val="602000"/>
      </a:lt2>
      <a:accent1>
        <a:srgbClr val="FF3300"/>
      </a:accent1>
      <a:accent2>
        <a:srgbClr val="000000"/>
      </a:accent2>
      <a:accent3>
        <a:srgbClr val="C1AAAA"/>
      </a:accent3>
      <a:accent4>
        <a:srgbClr val="DCDCDC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800000"/>
        </a:lt1>
        <a:dk2>
          <a:srgbClr val="FFFFCC"/>
        </a:dk2>
        <a:lt2>
          <a:srgbClr val="602000"/>
        </a:lt2>
        <a:accent1>
          <a:srgbClr val="FF3300"/>
        </a:accent1>
        <a:accent2>
          <a:srgbClr val="000000"/>
        </a:accent2>
        <a:accent3>
          <a:srgbClr val="C1AAAA"/>
        </a:accent3>
        <a:accent4>
          <a:srgbClr val="DCDCDC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D8F6F8"/>
        </a:dk2>
        <a:lt2>
          <a:srgbClr val="000066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CDCDC"/>
        </a:accent4>
        <a:accent5>
          <a:srgbClr val="AACAFF"/>
        </a:accent5>
        <a:accent6>
          <a:srgbClr val="000033"/>
        </a:accent6>
        <a:hlink>
          <a:srgbClr val="DDD925"/>
        </a:hlink>
        <a:folHlink>
          <a:srgbClr val="72C67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0066"/>
        </a:lt1>
        <a:dk2>
          <a:srgbClr val="FDFBE3"/>
        </a:dk2>
        <a:lt2>
          <a:srgbClr val="4C3D57"/>
        </a:lt2>
        <a:accent1>
          <a:srgbClr val="976C9E"/>
        </a:accent1>
        <a:accent2>
          <a:srgbClr val="1E1822"/>
        </a:accent2>
        <a:accent3>
          <a:srgbClr val="B9AAB9"/>
        </a:accent3>
        <a:accent4>
          <a:srgbClr val="DCDCDC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00"/>
        </a:lt1>
        <a:dk2>
          <a:srgbClr val="D3F1DB"/>
        </a:dk2>
        <a:lt2>
          <a:srgbClr val="334D3F"/>
        </a:lt2>
        <a:accent1>
          <a:srgbClr val="4A6D84"/>
        </a:accent1>
        <a:accent2>
          <a:srgbClr val="213329"/>
        </a:accent2>
        <a:accent3>
          <a:srgbClr val="AAC1AA"/>
        </a:accent3>
        <a:accent4>
          <a:srgbClr val="DCDCDC"/>
        </a:accent4>
        <a:accent5>
          <a:srgbClr val="B2BB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D8771"/>
        </a:lt1>
        <a:dk2>
          <a:srgbClr val="ECECB2"/>
        </a:dk2>
        <a:lt2>
          <a:srgbClr val="566858"/>
        </a:lt2>
        <a:accent1>
          <a:srgbClr val="76A571"/>
        </a:accent1>
        <a:accent2>
          <a:srgbClr val="465648"/>
        </a:accent2>
        <a:accent3>
          <a:srgbClr val="BBC3BC"/>
        </a:accent3>
        <a:accent4>
          <a:srgbClr val="DCDCDC"/>
        </a:accent4>
        <a:accent5>
          <a:srgbClr val="BDCFBC"/>
        </a:accent5>
        <a:accent6>
          <a:srgbClr val="3E4C40"/>
        </a:accent6>
        <a:hlink>
          <a:srgbClr val="FFDC0B"/>
        </a:hlink>
        <a:folHlink>
          <a:srgbClr val="FC991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D8784"/>
        </a:lt1>
        <a:dk2>
          <a:srgbClr val="B8DEC6"/>
        </a:dk2>
        <a:lt2>
          <a:srgbClr val="0A686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CDCDC"/>
        </a:accent4>
        <a:accent5>
          <a:srgbClr val="AFBDB3"/>
        </a:accent5>
        <a:accent6>
          <a:srgbClr val="004947"/>
        </a:accent6>
        <a:hlink>
          <a:srgbClr val="00E0A5"/>
        </a:hlink>
        <a:folHlink>
          <a:srgbClr val="00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E87AC"/>
        </a:lt1>
        <a:dk2>
          <a:srgbClr val="FFFFFF"/>
        </a:dk2>
        <a:lt2>
          <a:srgbClr val="50688C"/>
        </a:lt2>
        <a:accent1>
          <a:srgbClr val="376EA5"/>
        </a:accent1>
        <a:accent2>
          <a:srgbClr val="445876"/>
        </a:accent2>
        <a:accent3>
          <a:srgbClr val="BBC3D2"/>
        </a:accent3>
        <a:accent4>
          <a:srgbClr val="DCDCDC"/>
        </a:accent4>
        <a:accent5>
          <a:srgbClr val="AEBBCF"/>
        </a:accent5>
        <a:accent6>
          <a:srgbClr val="3C4E69"/>
        </a:accent6>
        <a:hlink>
          <a:srgbClr val="66CC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ADE"/>
        </a:accent3>
        <a:accent4>
          <a:srgbClr val="000000"/>
        </a:accent4>
        <a:accent5>
          <a:srgbClr val="DCDCDC"/>
        </a:accent5>
        <a:accent6>
          <a:srgbClr val="9D9A81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CACAC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rtain Call">
  <a:themeElements>
    <a:clrScheme name="">
      <a:dk1>
        <a:srgbClr val="FFFFFF"/>
      </a:dk1>
      <a:lt1>
        <a:srgbClr val="800000"/>
      </a:lt1>
      <a:dk2>
        <a:srgbClr val="FFFFCC"/>
      </a:dk2>
      <a:lt2>
        <a:srgbClr val="602000"/>
      </a:lt2>
      <a:accent1>
        <a:srgbClr val="FF3300"/>
      </a:accent1>
      <a:accent2>
        <a:srgbClr val="000000"/>
      </a:accent2>
      <a:accent3>
        <a:srgbClr val="C1AAAA"/>
      </a:accent3>
      <a:accent4>
        <a:srgbClr val="DCDCDC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800000"/>
        </a:lt1>
        <a:dk2>
          <a:srgbClr val="FFFFCC"/>
        </a:dk2>
        <a:lt2>
          <a:srgbClr val="602000"/>
        </a:lt2>
        <a:accent1>
          <a:srgbClr val="FF3300"/>
        </a:accent1>
        <a:accent2>
          <a:srgbClr val="000000"/>
        </a:accent2>
        <a:accent3>
          <a:srgbClr val="C1AAAA"/>
        </a:accent3>
        <a:accent4>
          <a:srgbClr val="DCDCDC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D8F6F8"/>
        </a:dk2>
        <a:lt2>
          <a:srgbClr val="000066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CDCDC"/>
        </a:accent4>
        <a:accent5>
          <a:srgbClr val="AACAFF"/>
        </a:accent5>
        <a:accent6>
          <a:srgbClr val="000033"/>
        </a:accent6>
        <a:hlink>
          <a:srgbClr val="DDD925"/>
        </a:hlink>
        <a:folHlink>
          <a:srgbClr val="72C67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0066"/>
        </a:lt1>
        <a:dk2>
          <a:srgbClr val="FDFBE3"/>
        </a:dk2>
        <a:lt2>
          <a:srgbClr val="4C3D57"/>
        </a:lt2>
        <a:accent1>
          <a:srgbClr val="976C9E"/>
        </a:accent1>
        <a:accent2>
          <a:srgbClr val="1E1822"/>
        </a:accent2>
        <a:accent3>
          <a:srgbClr val="B9AAB9"/>
        </a:accent3>
        <a:accent4>
          <a:srgbClr val="DCDCDC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00"/>
        </a:lt1>
        <a:dk2>
          <a:srgbClr val="D3F1DB"/>
        </a:dk2>
        <a:lt2>
          <a:srgbClr val="334D3F"/>
        </a:lt2>
        <a:accent1>
          <a:srgbClr val="4A6D84"/>
        </a:accent1>
        <a:accent2>
          <a:srgbClr val="213329"/>
        </a:accent2>
        <a:accent3>
          <a:srgbClr val="AAC1AA"/>
        </a:accent3>
        <a:accent4>
          <a:srgbClr val="DCDCDC"/>
        </a:accent4>
        <a:accent5>
          <a:srgbClr val="B2BB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D8771"/>
        </a:lt1>
        <a:dk2>
          <a:srgbClr val="ECECB2"/>
        </a:dk2>
        <a:lt2>
          <a:srgbClr val="566858"/>
        </a:lt2>
        <a:accent1>
          <a:srgbClr val="76A571"/>
        </a:accent1>
        <a:accent2>
          <a:srgbClr val="465648"/>
        </a:accent2>
        <a:accent3>
          <a:srgbClr val="BBC3BC"/>
        </a:accent3>
        <a:accent4>
          <a:srgbClr val="DCDCDC"/>
        </a:accent4>
        <a:accent5>
          <a:srgbClr val="BDCFBC"/>
        </a:accent5>
        <a:accent6>
          <a:srgbClr val="3E4C40"/>
        </a:accent6>
        <a:hlink>
          <a:srgbClr val="FFDC0B"/>
        </a:hlink>
        <a:folHlink>
          <a:srgbClr val="FC991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D8784"/>
        </a:lt1>
        <a:dk2>
          <a:srgbClr val="B8DEC6"/>
        </a:dk2>
        <a:lt2>
          <a:srgbClr val="0A686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CDCDC"/>
        </a:accent4>
        <a:accent5>
          <a:srgbClr val="AFBDB3"/>
        </a:accent5>
        <a:accent6>
          <a:srgbClr val="004947"/>
        </a:accent6>
        <a:hlink>
          <a:srgbClr val="00E0A5"/>
        </a:hlink>
        <a:folHlink>
          <a:srgbClr val="00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E87AC"/>
        </a:lt1>
        <a:dk2>
          <a:srgbClr val="FFFFFF"/>
        </a:dk2>
        <a:lt2>
          <a:srgbClr val="50688C"/>
        </a:lt2>
        <a:accent1>
          <a:srgbClr val="376EA5"/>
        </a:accent1>
        <a:accent2>
          <a:srgbClr val="445876"/>
        </a:accent2>
        <a:accent3>
          <a:srgbClr val="BBC3D2"/>
        </a:accent3>
        <a:accent4>
          <a:srgbClr val="DCDCDC"/>
        </a:accent4>
        <a:accent5>
          <a:srgbClr val="AEBBCF"/>
        </a:accent5>
        <a:accent6>
          <a:srgbClr val="3C4E69"/>
        </a:accent6>
        <a:hlink>
          <a:srgbClr val="66CC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ADE"/>
        </a:accent3>
        <a:accent4>
          <a:srgbClr val="000000"/>
        </a:accent4>
        <a:accent5>
          <a:srgbClr val="DCDCDC"/>
        </a:accent5>
        <a:accent6>
          <a:srgbClr val="9D9A81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CACAC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WPS 演示</Application>
  <PresentationFormat>在屏幕上显示</PresentationFormat>
  <Paragraphs>47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Arial</vt:lpstr>
      <vt:lpstr>宋体</vt:lpstr>
      <vt:lpstr>Wingdings</vt:lpstr>
      <vt:lpstr>Tahoma</vt:lpstr>
      <vt:lpstr>Times New Roman</vt:lpstr>
      <vt:lpstr>微软雅黑</vt:lpstr>
      <vt:lpstr>Arial Unicode MS</vt:lpstr>
      <vt:lpstr>Calibri</vt:lpstr>
      <vt:lpstr>黑体</vt:lpstr>
      <vt:lpstr>Curtain Call</vt:lpstr>
      <vt:lpstr>1_Curtain Call</vt:lpstr>
      <vt:lpstr>320首《往前走歌》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320首《往前走歌》</dc:title>
  <dc:creator>石狮市湖滨基督教会—夜静风轻</dc:creator>
  <dc:subject>闽南圣诗—＜＜赞美诗选＞＞</dc:subject>
  <cp:lastModifiedBy>夜静风轻</cp:lastModifiedBy>
  <cp:revision>5</cp:revision>
  <dcterms:created xsi:type="dcterms:W3CDTF">2013-10-20T10:19:51Z</dcterms:created>
  <dcterms:modified xsi:type="dcterms:W3CDTF">2019-05-23T15:31:50Z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2052-11.1.0.8696</vt:lpwstr>
  </property>
</Properties>
</file>