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7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591" r:id="rId3"/>
    <p:sldId id="580" r:id="rId5"/>
    <p:sldId id="584" r:id="rId6"/>
    <p:sldId id="581" r:id="rId7"/>
    <p:sldId id="585" r:id="rId8"/>
    <p:sldId id="587" r:id="rId9"/>
    <p:sldId id="588" r:id="rId10"/>
    <p:sldId id="582" r:id="rId11"/>
    <p:sldId id="586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0" name="Rectangle 3"/>
            <p:cNvSpPr>
              <a:spLocks noChangeArrowheads="1"/>
            </p:cNvSpPr>
            <p:nvPr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Rectangle 4"/>
            <p:cNvSpPr>
              <a:spLocks noChangeArrowheads="1"/>
            </p:cNvSpPr>
            <p:nvPr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Rectangle 16"/>
            <p:cNvSpPr>
              <a:spLocks noChangeArrowheads="1"/>
            </p:cNvSpPr>
            <p:nvPr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Rectangle 17"/>
            <p:cNvSpPr>
              <a:spLocks noChangeArrowheads="1"/>
            </p:cNvSpPr>
            <p:nvPr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Rectangle 18"/>
            <p:cNvSpPr>
              <a:spLocks noChangeArrowheads="1"/>
            </p:cNvSpPr>
            <p:nvPr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9" name="Freeform 22"/>
            <p:cNvSpPr/>
            <p:nvPr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Freeform 23"/>
            <p:cNvSpPr/>
            <p:nvPr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07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51" name="Rectangle 2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12D86"/>
            </a:gs>
            <a:gs pos="100000">
              <a:srgbClr val="0E255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6" name="Freeform 22"/>
            <p:cNvSpPr/>
            <p:nvPr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7" name="Freeform 23"/>
            <p:cNvSpPr/>
            <p:nvPr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1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</a:rPr>
            </a:fld>
            <a:endParaRPr lang="en-US" altLang="zh-CN" dirty="0"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36898" name="标题 1"/>
          <p:cNvSpPr>
            <a:spLocks noGrp="1"/>
          </p:cNvSpPr>
          <p:nvPr/>
        </p:nvSpPr>
        <p:spPr>
          <a:xfrm>
            <a:off x="0" y="344170"/>
            <a:ext cx="9144000" cy="46488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315</a:t>
            </a:r>
            <a:r>
              <a:rPr kumimoji="0" lang="zh-CN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首</a:t>
            </a:r>
            <a:r>
              <a:rPr kumimoji="0" lang="en-US" altLang="zh-CN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《</a:t>
            </a:r>
            <a:r>
              <a:rPr kumimoji="0" lang="zh-CN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助我进深歌</a:t>
            </a:r>
            <a:r>
              <a:rPr kumimoji="0" lang="en-US" altLang="zh-CN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》</a:t>
            </a:r>
            <a:endParaRPr kumimoji="0" lang="en-US" altLang="zh-CN" sz="5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5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zh-CN" sz="2400" kern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所属专辑：赞美诗选</a:t>
            </a:r>
            <a:endParaRPr kumimoji="0" lang="zh-CN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36899" name="内容占位符 2"/>
          <p:cNvSpPr>
            <a:spLocks noGrp="1"/>
          </p:cNvSpPr>
          <p:nvPr>
            <p:ph idx="1"/>
          </p:nvPr>
        </p:nvSpPr>
        <p:spPr>
          <a:xfrm>
            <a:off x="0" y="343535"/>
            <a:ext cx="9144000" cy="6306185"/>
          </a:xfrm>
        </p:spPr>
        <p:txBody>
          <a:bodyPr wrap="square" lIns="91440" tIns="45720" rIns="91440" bIns="45720" numCol="1" anchor="t" anchorCtr="0" compatLnSpc="1"/>
          <a:lstStyle/>
          <a:p>
            <a:pPr marL="742950" marR="0" lvl="0" indent="-74295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（</a:t>
            </a:r>
            <a:r>
              <a:rPr kumimoji="0" lang="en-US" altLang="zh-CN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1</a:t>
            </a: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）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742950" marR="0" lvl="0" indent="-74295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进深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进深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742950" marR="0" lvl="0" indent="-74295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入主仁爱深渊，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742950" marR="0" lvl="0" indent="-74295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每日更进深；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742950" marR="0" lvl="0" indent="-74295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登高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登高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742950" marR="0" lvl="0" indent="-74295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效主智慧完全，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742950" marR="0" lvl="0" indent="-74295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更知主恩深。</a:t>
            </a:r>
            <a:br>
              <a:rPr kumimoji="0" lang="zh-CN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</a:br>
            <a:endParaRPr kumimoji="0" lang="en-US" altLang="zh-CN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矩形 1"/>
          <p:cNvSpPr/>
          <p:nvPr/>
        </p:nvSpPr>
        <p:spPr>
          <a:xfrm>
            <a:off x="0" y="1000125"/>
            <a:ext cx="9144000" cy="46151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42950" indent="-742950" algn="ctr">
              <a:lnSpc>
                <a:spcPct val="80000"/>
              </a:lnSpc>
              <a:spcBef>
                <a:spcPts val="1475"/>
              </a:spcBef>
              <a:buFont typeface="Arial" panose="020B0604020202020204" pitchFamily="34" charset="0"/>
            </a:pP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（副歌）</a:t>
            </a:r>
            <a:endParaRPr lang="en-US" altLang="zh-CN" sz="3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求主助我进深！</a:t>
            </a:r>
            <a:endParaRPr lang="en-US" altLang="zh-CN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我愿登峰造极！</a:t>
            </a:r>
            <a:endParaRPr lang="zh-CN" altLang="en-US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赐我聪明智慧，</a:t>
            </a:r>
            <a:endParaRPr lang="en-US" altLang="zh-CN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领我进入真理。</a:t>
            </a:r>
            <a:endParaRPr lang="zh-CN" altLang="en-US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133"/>
            <a:ext cx="9144000" cy="6237288"/>
          </a:xfrm>
        </p:spPr>
        <p:txBody>
          <a:bodyPr wrap="square" lIns="91440" tIns="45720" rIns="91440" bIns="45720" numCol="1" anchor="t" anchorCtr="0" compatLnSpc="1"/>
          <a:lstStyle/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（</a:t>
            </a:r>
            <a:r>
              <a:rPr kumimoji="0" lang="en-US" altLang="zh-CN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2</a:t>
            </a: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）</a:t>
            </a:r>
            <a:endParaRPr kumimoji="0" lang="zh-CN" alt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进深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进深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直趋保惠恩师，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时刻受启示；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生命必需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与主合而为一，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实行他旨意。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6" name="矩形 1"/>
          <p:cNvSpPr/>
          <p:nvPr/>
        </p:nvSpPr>
        <p:spPr>
          <a:xfrm>
            <a:off x="0" y="1000125"/>
            <a:ext cx="9144000" cy="46151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42950" indent="-742950" algn="ctr">
              <a:lnSpc>
                <a:spcPct val="80000"/>
              </a:lnSpc>
              <a:spcBef>
                <a:spcPts val="1475"/>
              </a:spcBef>
              <a:buFont typeface="Arial" panose="020B0604020202020204" pitchFamily="34" charset="0"/>
            </a:pP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（副歌）</a:t>
            </a:r>
            <a:endParaRPr lang="en-US" altLang="zh-CN" sz="3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求主助我进深！</a:t>
            </a:r>
            <a:endParaRPr lang="en-US" altLang="zh-CN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我愿登峰造极！</a:t>
            </a:r>
            <a:endParaRPr lang="zh-CN" altLang="en-US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赐我聪明智慧，</a:t>
            </a:r>
            <a:endParaRPr lang="en-US" altLang="zh-CN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领我进入真理。</a:t>
            </a:r>
            <a:endParaRPr lang="zh-CN" altLang="en-US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2750"/>
            <a:ext cx="9144000" cy="6445885"/>
          </a:xfrm>
        </p:spPr>
        <p:txBody>
          <a:bodyPr wrap="square" lIns="91440" tIns="45720" rIns="91440" bIns="45720" numCol="1" anchor="t" anchorCtr="0" compatLnSpc="1"/>
          <a:lstStyle/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（</a:t>
            </a:r>
            <a:r>
              <a:rPr kumimoji="0" lang="en-US" altLang="zh-CN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3</a:t>
            </a: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）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进深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进深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虽经艰难试炼，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还向标竿行；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根深 蒂固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在主圣洁中间，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结果好收成。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194" name="矩形 1"/>
          <p:cNvSpPr/>
          <p:nvPr/>
        </p:nvSpPr>
        <p:spPr>
          <a:xfrm>
            <a:off x="0" y="1000125"/>
            <a:ext cx="9144000" cy="46151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42950" indent="-742950" algn="ctr">
              <a:lnSpc>
                <a:spcPct val="80000"/>
              </a:lnSpc>
              <a:spcBef>
                <a:spcPts val="1475"/>
              </a:spcBef>
              <a:buFont typeface="Arial" panose="020B0604020202020204" pitchFamily="34" charset="0"/>
            </a:pP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（副歌）</a:t>
            </a:r>
            <a:endParaRPr lang="en-US" altLang="zh-CN" sz="3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求主助我进深！</a:t>
            </a:r>
            <a:endParaRPr lang="en-US" altLang="zh-CN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我愿登峰造极！</a:t>
            </a:r>
            <a:endParaRPr lang="zh-CN" altLang="en-US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赐我聪明智慧，</a:t>
            </a:r>
            <a:endParaRPr lang="en-US" altLang="zh-CN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领我进入真理。</a:t>
            </a:r>
            <a:endParaRPr lang="zh-CN" altLang="en-US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1775"/>
            <a:ext cx="9144000" cy="6626225"/>
          </a:xfrm>
        </p:spPr>
        <p:txBody>
          <a:bodyPr wrap="square" lIns="91440" tIns="45720" rIns="91440" bIns="45720" numCol="1" anchor="t" anchorCtr="0" compatLnSpc="1"/>
          <a:lstStyle/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（</a:t>
            </a:r>
            <a:r>
              <a:rPr kumimoji="0" lang="en-US" altLang="zh-CN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4</a:t>
            </a: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）</a:t>
            </a:r>
            <a:endParaRPr kumimoji="0" lang="zh-CN" alt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进深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登高</a:t>
            </a:r>
            <a:r>
              <a:rPr kumimoji="0" lang="en-US" altLang="zh-CN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!</a:t>
            </a:r>
            <a:endParaRPr kumimoji="0" lang="en-US" altLang="zh-CN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每日跟主脚步，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行走得胜路；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全身满有 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耶稣荣耀形状，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  <a:p>
            <a:pPr marL="609600" marR="0" lvl="0" indent="-609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rPr>
              <a:t>真为基督徒。</a:t>
            </a:r>
            <a:endParaRPr kumimoji="0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2" name="矩形 1"/>
          <p:cNvSpPr/>
          <p:nvPr/>
        </p:nvSpPr>
        <p:spPr>
          <a:xfrm>
            <a:off x="-131445" y="418465"/>
            <a:ext cx="9144000" cy="60680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42950" indent="-742950" algn="ctr">
              <a:lnSpc>
                <a:spcPct val="80000"/>
              </a:lnSpc>
              <a:spcBef>
                <a:spcPts val="1475"/>
              </a:spcBef>
              <a:buFont typeface="Arial" panose="020B0604020202020204" pitchFamily="34" charset="0"/>
            </a:pP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（副歌）</a:t>
            </a:r>
            <a:endParaRPr lang="en-US" altLang="zh-CN" sz="3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求主助我进深！</a:t>
            </a:r>
            <a:endParaRPr lang="en-US" altLang="zh-CN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我愿登峰造极！</a:t>
            </a:r>
            <a:endParaRPr lang="zh-CN" altLang="en-US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赐我聪明智慧，</a:t>
            </a:r>
            <a:endParaRPr lang="en-US" altLang="zh-CN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9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6000" dirty="0">
                <a:latin typeface="宋体" panose="02010600030101010101" pitchFamily="2" charset="-122"/>
                <a:ea typeface="微软雅黑" panose="020B0503020204020204" pitchFamily="34" charset="-122"/>
              </a:rPr>
              <a:t>领我进入真理。</a:t>
            </a:r>
            <a:endParaRPr lang="en-US" altLang="zh-CN" sz="6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8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（阿们）</a:t>
            </a:r>
            <a:endParaRPr lang="en-US" altLang="zh-CN" sz="3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80000"/>
              </a:lnSpc>
              <a:spcBef>
                <a:spcPts val="1475"/>
              </a:spcBef>
              <a:buFont typeface="Wingdings" panose="05000000000000000000" pitchFamily="2" charset="2"/>
            </a:pPr>
            <a:endParaRPr lang="zh-CN" altLang="en-US" sz="18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742950" indent="-742950" algn="ctr">
              <a:lnSpc>
                <a:spcPct val="80000"/>
              </a:lnSpc>
              <a:spcBef>
                <a:spcPts val="1475"/>
              </a:spcBef>
              <a:buFont typeface="Wingdings" panose="05000000000000000000" pitchFamily="2" charset="2"/>
            </a:pPr>
            <a:r>
              <a:rPr lang="zh-CN" altLang="en-US" sz="1800" dirty="0">
                <a:latin typeface="宋体" panose="02010600030101010101" pitchFamily="2" charset="-122"/>
                <a:ea typeface="微软雅黑" panose="020B0503020204020204" pitchFamily="34" charset="-122"/>
              </a:rPr>
              <a:t>石狮市湖滨基督教会</a:t>
            </a:r>
            <a:endParaRPr lang="zh-CN" altLang="en-US" sz="18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WPS 演示</Application>
  <PresentationFormat>全屏显示(4:3)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宋体</vt:lpstr>
      <vt:lpstr>Wingdings</vt:lpstr>
      <vt:lpstr>Tahoma</vt:lpstr>
      <vt:lpstr>微软雅黑</vt:lpstr>
      <vt:lpstr>Arial Unicode MS</vt:lpstr>
      <vt:lpstr>Curtain Call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315首《助我进深歌》</dc:title>
  <dc:creator>石狮市湖滨基督教会—夜静风轻</dc:creator>
  <dc:subject>闽南圣诗—＜＜赞美诗选＞＞</dc:subject>
  <cp:lastModifiedBy>夜静风轻</cp:lastModifiedBy>
  <cp:revision>9</cp:revision>
  <dcterms:created xsi:type="dcterms:W3CDTF">2013-10-20T10:01:00Z</dcterms:created>
  <dcterms:modified xsi:type="dcterms:W3CDTF">2019-05-22T14:56:27Z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