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62" r:id="rId5"/>
    <p:sldId id="258" r:id="rId6"/>
    <p:sldId id="263" r:id="rId8"/>
    <p:sldId id="259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BE95-F7FF-BB4D-B316-CA697A672C6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B321-362A-834C-A55B-EA84C064F76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528061"/>
            <a:ext cx="9144000" cy="330713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67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住在主里</a:t>
            </a:r>
            <a:br>
              <a:rPr kumimoji="1" lang="en-US" altLang="zh-CN" sz="67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7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kumimoji="1" lang="zh-CN" altLang="en-US" sz="65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住在</a:t>
            </a:r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主里 何等甘甜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我得安息在救主脚前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完全信靠 完全满足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我安息在与主同钉</a:t>
            </a:r>
            <a:br>
              <a:rPr kumimoji="1" lang="en-US" altLang="zh-CN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6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副歌：</a:t>
            </a:r>
            <a:endParaRPr kumimoji="1" lang="en-US" altLang="zh-CN" sz="7300" dirty="0" smtClean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主里 在主里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哦 何等甘甜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我安息 安息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在救主脚前</a:t>
            </a:r>
            <a:br>
              <a:rPr kumimoji="1" lang="en-US" altLang="zh-CN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kumimoji="1" lang="zh-CN" altLang="en-US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祂发慈声 </a:t>
            </a:r>
            <a:r>
              <a:rPr kumimoji="1" lang="zh-CN" altLang="en-US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藉祂话语</a:t>
            </a: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平安之福 天赐厚恩</a:t>
            </a: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所赐平安 非世能给</a:t>
            </a: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藉此盼望我魂</a:t>
            </a:r>
            <a:r>
              <a:rPr kumimoji="1" lang="zh-CN" altLang="en-US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安居</a:t>
            </a:r>
            <a:endParaRPr kumimoji="1" lang="en-US" altLang="zh-CN" sz="6000" dirty="0" smtClean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6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副歌：</a:t>
            </a:r>
            <a:endParaRPr kumimoji="1" lang="en-US" altLang="zh-CN" sz="7300" dirty="0" smtClean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主里 在主里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哦 何等甘甜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我安息 安息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在救主脚前</a:t>
            </a:r>
            <a:br>
              <a:rPr kumimoji="1" lang="en-US" altLang="zh-CN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65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3活着</a:t>
            </a:r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非我 乃祂活着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大能工作 祂亲自做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我向己死</a:t>
            </a:r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向祂而活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看万事损 安息惟得</a:t>
            </a:r>
            <a:br>
              <a:rPr kumimoji="1" lang="en-US" altLang="zh-CN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6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副歌：</a:t>
            </a:r>
            <a:endParaRPr kumimoji="1" lang="en-US" altLang="zh-CN" sz="7300" dirty="0" smtClean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主里 在主里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哦 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何等甘甜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我安息 安息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在救主脚前</a:t>
            </a:r>
            <a:br>
              <a:rPr kumimoji="1" lang="en-US" altLang="zh-CN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65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4我</a:t>
            </a:r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心安息 救恩已成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藉神儿子 我蒙拯救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竭我心力 对世传扬</a:t>
            </a:r>
            <a:endParaRPr kumimoji="1" lang="zh-CN" altLang="en-US" sz="65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65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我的平安喜乐融融</a:t>
            </a:r>
            <a:br>
              <a:rPr kumimoji="1" lang="en-US" altLang="zh-CN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0" y="976806"/>
            <a:ext cx="9144000" cy="455843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rmAutofit fontScale="6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kumimoji="1" lang="en-US" altLang="zh-CN" sz="60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副歌：</a:t>
            </a:r>
            <a:endParaRPr kumimoji="1" lang="en-US" altLang="zh-CN" sz="7300" dirty="0" smtClean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 smtClean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主里 在主里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哦 </a:t>
            </a:r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何等甘甜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我安息 安息</a:t>
            </a:r>
            <a:endParaRPr kumimoji="1" lang="zh-CN" altLang="en-US" sz="73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kumimoji="1" lang="zh-CN" altLang="en-US" sz="73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在救主脚前</a:t>
            </a:r>
            <a:br>
              <a:rPr kumimoji="1" lang="en-US" altLang="zh-CN" sz="6000" dirty="0">
                <a:solidFill>
                  <a:srgbClr val="006633"/>
                </a:solidFill>
                <a:effectLst>
                  <a:glow rad="101600">
                    <a:srgbClr val="FFFF00">
                      <a:alpha val="75000"/>
                    </a:srgbClr>
                  </a:glo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kumimoji="1" lang="zh-CN" altLang="en-US" sz="6000" dirty="0">
              <a:solidFill>
                <a:srgbClr val="006633"/>
              </a:solidFill>
              <a:effectLst>
                <a:glow rad="101600">
                  <a:srgbClr val="FFFF00">
                    <a:alpha val="75000"/>
                  </a:srgbClr>
                </a:glo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WPS 演示</Application>
  <PresentationFormat>全屏显示(4:3)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Arial</vt:lpstr>
      <vt:lpstr>楷体</vt:lpstr>
      <vt:lpstr>微软雅黑</vt:lpstr>
      <vt:lpstr>Arial Unicode MS</vt:lpstr>
      <vt:lpstr>Calibri</vt:lpstr>
      <vt:lpstr>Office 主题</vt:lpstr>
      <vt:lpstr> 住在主里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住在主里 </dc:title>
  <dc:creator>Wenfang Ouyang</dc:creator>
  <cp:lastModifiedBy>snow whiter</cp:lastModifiedBy>
  <cp:revision>6</cp:revision>
  <dcterms:created xsi:type="dcterms:W3CDTF">2017-10-14T15:13:00Z</dcterms:created>
  <dcterms:modified xsi:type="dcterms:W3CDTF">2019-06-01T14:07:13Z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