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8"/>
  </p:handoutMasterIdLst>
  <p:sldIdLst>
    <p:sldId id="256" r:id="rId3"/>
    <p:sldId id="257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handoutMaster" Target="handoutMasters/handoutMaster1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tags" Target="../tags/tag56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sz="6000" b="1" dirty="0">
                <a:solidFill>
                  <a:srgbClr val="FF3300"/>
                </a:solidFill>
                <a:latin typeface="Arial" panose="020B0604020202020204" pitchFamily="34" charset="0"/>
                <a:ea typeface="新宋体" panose="02010609030101010101" pitchFamily="49" charset="-122"/>
                <a:cs typeface="+mn-ea"/>
                <a:sym typeface="+mn-ea"/>
              </a:rPr>
              <a:t>化为感恩的歌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作词：立望</a:t>
            </a:r>
            <a:endParaRPr lang="zh-CN" altLang="en-US"/>
          </a:p>
          <a:p>
            <a:r>
              <a:rPr lang="zh-CN" altLang="en-US"/>
              <a:t>作曲：滴歌</a:t>
            </a:r>
            <a:endParaRPr lang="zh-CN" altLang="en-US"/>
          </a:p>
          <a:p>
            <a:r>
              <a:rPr lang="zh-CN" altLang="en-US"/>
              <a:t>编曲：Victor.Luo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9925" y="525145"/>
            <a:ext cx="10852150" cy="5812155"/>
          </a:xfrm>
        </p:spPr>
        <p:txBody>
          <a:bodyPr/>
          <a:p>
            <a:pPr marL="0" indent="0" algn="ctr">
              <a:buNone/>
            </a:pPr>
            <a:r>
              <a:rPr lang="zh-CN" altLang="en-US" sz="6000">
                <a:solidFill>
                  <a:srgbClr val="FF0000"/>
                </a:solidFill>
              </a:rPr>
              <a:t>我总想平平安安</a:t>
            </a:r>
            <a:endParaRPr lang="zh-CN" altLang="en-US" sz="60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0000"/>
                </a:solidFill>
              </a:rPr>
              <a:t>健健康康</a:t>
            </a:r>
            <a:endParaRPr lang="zh-CN" altLang="en-US" sz="60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0000"/>
                </a:solidFill>
              </a:rPr>
              <a:t>你却放我在疾病中</a:t>
            </a:r>
            <a:endParaRPr lang="zh-CN" altLang="en-US" sz="60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0000"/>
                </a:solidFill>
              </a:rPr>
              <a:t>挑战死亡</a:t>
            </a:r>
            <a:endParaRPr lang="zh-CN" altLang="en-US" sz="600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9925" y="69215"/>
            <a:ext cx="10852150" cy="6268085"/>
          </a:xfrm>
        </p:spPr>
        <p:txBody>
          <a:bodyPr/>
          <a:p>
            <a:pPr marL="0" indent="0" algn="ctr">
              <a:buNone/>
            </a:pPr>
            <a:r>
              <a:rPr lang="zh-CN" altLang="en-US" sz="6000">
                <a:solidFill>
                  <a:srgbClr val="FF0000"/>
                </a:solidFill>
              </a:rPr>
              <a:t>我总想今生成就</a:t>
            </a:r>
            <a:endParaRPr lang="zh-CN" altLang="en-US" sz="60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0000"/>
                </a:solidFill>
              </a:rPr>
              <a:t>百般辉煌</a:t>
            </a:r>
            <a:endParaRPr lang="zh-CN" altLang="en-US" sz="60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0000"/>
                </a:solidFill>
              </a:rPr>
              <a:t>你却引我注目永生盼望</a:t>
            </a:r>
            <a:endParaRPr lang="zh-CN" altLang="en-US" sz="60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sz="6000">
                <a:solidFill>
                  <a:srgbClr val="FF0000"/>
                </a:solidFill>
                <a:sym typeface="+mn-ea"/>
              </a:rPr>
              <a:t>我的主我的王</a:t>
            </a:r>
            <a:endParaRPr lang="zh-CN" altLang="en-US" sz="60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sz="6000">
                <a:solidFill>
                  <a:srgbClr val="FF0000"/>
                </a:solidFill>
                <a:sym typeface="+mn-ea"/>
              </a:rPr>
              <a:t>你的旨意非同我梦想</a:t>
            </a:r>
            <a:endParaRPr lang="zh-CN" altLang="en-US" sz="600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9925" y="525145"/>
            <a:ext cx="10852150" cy="5812155"/>
          </a:xfrm>
        </p:spPr>
        <p:txBody>
          <a:bodyPr/>
          <a:p>
            <a:pPr marL="0" indent="0" algn="ctr">
              <a:buNone/>
            </a:pPr>
            <a:r>
              <a:rPr lang="zh-CN" altLang="en-US" sz="6000">
                <a:solidFill>
                  <a:srgbClr val="FF0000"/>
                </a:solidFill>
              </a:rPr>
              <a:t>我的主我的王</a:t>
            </a:r>
            <a:endParaRPr lang="zh-CN" altLang="en-US" sz="60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0000"/>
                </a:solidFill>
              </a:rPr>
              <a:t>你的安排超过我智商</a:t>
            </a:r>
            <a:endParaRPr lang="zh-CN" altLang="en-US" sz="60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0000"/>
                </a:solidFill>
              </a:rPr>
              <a:t>在回家的路途上</a:t>
            </a:r>
            <a:endParaRPr lang="zh-CN" altLang="en-US" sz="60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0000"/>
                </a:solidFill>
              </a:rPr>
              <a:t>有你在身旁</a:t>
            </a:r>
            <a:endParaRPr lang="zh-CN" altLang="en-US" sz="600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9925" y="525145"/>
            <a:ext cx="10852150" cy="5812155"/>
          </a:xfrm>
        </p:spPr>
        <p:txBody>
          <a:bodyPr/>
          <a:p>
            <a:pPr marL="0" indent="0" algn="ctr">
              <a:buNone/>
            </a:pPr>
            <a:r>
              <a:rPr lang="zh-CN" altLang="en-US" sz="6000">
                <a:solidFill>
                  <a:srgbClr val="FF0000"/>
                </a:solidFill>
              </a:rPr>
              <a:t>所有的遭遇化为感恩的歌来唱</a:t>
            </a:r>
            <a:endParaRPr lang="zh-CN" altLang="en-US" sz="60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0000"/>
                </a:solidFill>
              </a:rPr>
              <a:t>唱给我主我王</a:t>
            </a:r>
            <a:endParaRPr lang="zh-CN" altLang="en-US" sz="60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0000"/>
                </a:solidFill>
              </a:rPr>
              <a:t>在回家的路途上</a:t>
            </a:r>
            <a:endParaRPr lang="zh-CN" altLang="en-US" sz="60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0000"/>
                </a:solidFill>
              </a:rPr>
              <a:t>有你在身旁</a:t>
            </a:r>
            <a:endParaRPr lang="zh-CN" altLang="en-US" sz="600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9925" y="525145"/>
            <a:ext cx="10852150" cy="5812155"/>
          </a:xfrm>
        </p:spPr>
        <p:txBody>
          <a:bodyPr/>
          <a:p>
            <a:pPr marL="0" indent="0" algn="ctr">
              <a:buNone/>
            </a:pPr>
            <a:r>
              <a:rPr lang="zh-CN" altLang="en-US" sz="6000">
                <a:solidFill>
                  <a:srgbClr val="FF0000"/>
                </a:solidFill>
              </a:rPr>
              <a:t>所有的遭遇化为感恩的歌来唱</a:t>
            </a:r>
            <a:endParaRPr lang="zh-CN" altLang="en-US" sz="60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0000"/>
                </a:solidFill>
              </a:rPr>
              <a:t>唱给我主我王</a:t>
            </a:r>
            <a:endParaRPr lang="zh-CN" altLang="en-US" sz="60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0000"/>
                </a:solidFill>
              </a:rPr>
              <a:t>唱给我主我王</a:t>
            </a:r>
            <a:endParaRPr lang="zh-CN" altLang="en-US" sz="60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4800">
                <a:solidFill>
                  <a:srgbClr val="FF0000"/>
                </a:solidFill>
              </a:rPr>
              <a:t>（阿们）</a:t>
            </a:r>
            <a:endParaRPr lang="zh-CN" altLang="en-US" sz="48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2000">
                <a:solidFill>
                  <a:srgbClr val="FF0000"/>
                </a:solidFill>
              </a:rPr>
              <a:t>石狮市湖滨基督教会</a:t>
            </a:r>
            <a:endParaRPr lang="zh-CN" altLang="en-US" sz="200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9925" y="525145"/>
            <a:ext cx="10852150" cy="5812155"/>
          </a:xfrm>
        </p:spPr>
        <p:txBody>
          <a:bodyPr/>
          <a:p>
            <a:pPr marL="0" indent="0" algn="ctr">
              <a:buNone/>
            </a:pPr>
            <a:r>
              <a:rPr lang="zh-CN" altLang="en-US" sz="6000">
                <a:solidFill>
                  <a:srgbClr val="FF0000"/>
                </a:solidFill>
              </a:rPr>
              <a:t>我总想临到我的事</a:t>
            </a:r>
            <a:endParaRPr lang="zh-CN" altLang="en-US" sz="60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0000"/>
                </a:solidFill>
              </a:rPr>
              <a:t>都令我倍加欢畅</a:t>
            </a:r>
            <a:endParaRPr lang="zh-CN" altLang="en-US" sz="60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0000"/>
                </a:solidFill>
              </a:rPr>
              <a:t>你却让我在伤痛中</a:t>
            </a:r>
            <a:endParaRPr lang="zh-CN" altLang="en-US" sz="60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0000"/>
                </a:solidFill>
              </a:rPr>
              <a:t>更加体会你的心肠</a:t>
            </a:r>
            <a:endParaRPr lang="zh-CN" altLang="en-US" sz="600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9925" y="525145"/>
            <a:ext cx="10852150" cy="5812155"/>
          </a:xfrm>
        </p:spPr>
        <p:txBody>
          <a:bodyPr/>
          <a:p>
            <a:pPr marL="0" indent="0" algn="ctr">
              <a:buNone/>
            </a:pPr>
            <a:r>
              <a:rPr lang="zh-CN" altLang="en-US" sz="6000">
                <a:solidFill>
                  <a:srgbClr val="FF0000"/>
                </a:solidFill>
              </a:rPr>
              <a:t>我总想头上的天空</a:t>
            </a:r>
            <a:endParaRPr lang="zh-CN" altLang="en-US" sz="60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0000"/>
                </a:solidFill>
              </a:rPr>
              <a:t>常挂着太阳</a:t>
            </a:r>
            <a:endParaRPr lang="zh-CN" altLang="en-US" sz="60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0000"/>
                </a:solidFill>
              </a:rPr>
              <a:t>你却使我在风风雨雨中</a:t>
            </a:r>
            <a:endParaRPr lang="zh-CN" altLang="en-US" sz="60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0000"/>
                </a:solidFill>
              </a:rPr>
              <a:t>扎根成长</a:t>
            </a:r>
            <a:endParaRPr lang="zh-CN" altLang="en-US" sz="600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9925" y="525145"/>
            <a:ext cx="10852150" cy="5812155"/>
          </a:xfrm>
        </p:spPr>
        <p:txBody>
          <a:bodyPr/>
          <a:p>
            <a:pPr marL="0" indent="0" algn="ctr">
              <a:buNone/>
            </a:pPr>
            <a:r>
              <a:rPr lang="zh-CN" altLang="en-US" sz="6000">
                <a:solidFill>
                  <a:srgbClr val="FF0000"/>
                </a:solidFill>
              </a:rPr>
              <a:t>我总想在舒适安逸中</a:t>
            </a:r>
            <a:endParaRPr lang="zh-CN" altLang="en-US" sz="60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0000"/>
                </a:solidFill>
              </a:rPr>
              <a:t>静心休养</a:t>
            </a:r>
            <a:endParaRPr lang="zh-CN" altLang="en-US" sz="60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0000"/>
                </a:solidFill>
              </a:rPr>
              <a:t>你却率我在激战中</a:t>
            </a:r>
            <a:endParaRPr lang="zh-CN" altLang="en-US" sz="60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0000"/>
                </a:solidFill>
              </a:rPr>
              <a:t>锻炼出刚强</a:t>
            </a:r>
            <a:endParaRPr lang="zh-CN" altLang="en-US" sz="600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9925" y="525145"/>
            <a:ext cx="10852150" cy="5812155"/>
          </a:xfrm>
        </p:spPr>
        <p:txBody>
          <a:bodyPr/>
          <a:p>
            <a:pPr marL="0" indent="0" algn="ctr">
              <a:buNone/>
            </a:pPr>
            <a:r>
              <a:rPr lang="zh-CN" altLang="en-US" sz="6000">
                <a:solidFill>
                  <a:srgbClr val="FF0000"/>
                </a:solidFill>
              </a:rPr>
              <a:t>我总想在名利中</a:t>
            </a:r>
            <a:endParaRPr lang="zh-CN" altLang="en-US" sz="60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0000"/>
                </a:solidFill>
              </a:rPr>
              <a:t>与世人较量</a:t>
            </a:r>
            <a:endParaRPr lang="zh-CN" altLang="en-US" sz="60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0000"/>
                </a:solidFill>
              </a:rPr>
              <a:t>你却要我在卑微中</a:t>
            </a:r>
            <a:endParaRPr lang="zh-CN" altLang="en-US" sz="60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0000"/>
                </a:solidFill>
              </a:rPr>
              <a:t>为你发光</a:t>
            </a:r>
            <a:endParaRPr lang="zh-CN" altLang="en-US" sz="600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9925" y="525145"/>
            <a:ext cx="10852150" cy="5812155"/>
          </a:xfrm>
        </p:spPr>
        <p:txBody>
          <a:bodyPr/>
          <a:p>
            <a:pPr marL="0" indent="0" algn="ctr">
              <a:buNone/>
            </a:pPr>
            <a:r>
              <a:rPr lang="zh-CN" altLang="en-US" sz="6000">
                <a:solidFill>
                  <a:srgbClr val="FF0000"/>
                </a:solidFill>
              </a:rPr>
              <a:t>我的主我的王</a:t>
            </a:r>
            <a:endParaRPr lang="zh-CN" altLang="en-US" sz="60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0000"/>
                </a:solidFill>
              </a:rPr>
              <a:t>你的旨意非同我梦想</a:t>
            </a:r>
            <a:endParaRPr lang="zh-CN" altLang="en-US" sz="60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0000"/>
                </a:solidFill>
              </a:rPr>
              <a:t>我的主我的王</a:t>
            </a:r>
            <a:endParaRPr lang="zh-CN" altLang="en-US" sz="60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0000"/>
                </a:solidFill>
              </a:rPr>
              <a:t>你的安排超过我智商</a:t>
            </a:r>
            <a:endParaRPr lang="zh-CN" altLang="en-US" sz="600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9925" y="525145"/>
            <a:ext cx="10852150" cy="5812155"/>
          </a:xfrm>
        </p:spPr>
        <p:txBody>
          <a:bodyPr/>
          <a:p>
            <a:pPr marL="0" indent="0" algn="ctr">
              <a:buNone/>
            </a:pPr>
            <a:r>
              <a:rPr lang="zh-CN" altLang="en-US" sz="6000">
                <a:solidFill>
                  <a:srgbClr val="FF0000"/>
                </a:solidFill>
              </a:rPr>
              <a:t>在回家的路途上</a:t>
            </a:r>
            <a:endParaRPr lang="zh-CN" altLang="en-US" sz="60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0000"/>
                </a:solidFill>
              </a:rPr>
              <a:t>有你在身旁</a:t>
            </a:r>
            <a:endParaRPr lang="zh-CN" altLang="en-US" sz="60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0000"/>
                </a:solidFill>
              </a:rPr>
              <a:t>所有的遭遇化为感恩的歌来唱</a:t>
            </a:r>
            <a:endParaRPr lang="zh-CN" altLang="en-US" sz="60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0000"/>
                </a:solidFill>
              </a:rPr>
              <a:t>唱给我主我王</a:t>
            </a:r>
            <a:endParaRPr lang="zh-CN" altLang="en-US" sz="600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9925" y="525145"/>
            <a:ext cx="10852150" cy="5812155"/>
          </a:xfrm>
        </p:spPr>
        <p:txBody>
          <a:bodyPr/>
          <a:p>
            <a:pPr marL="0" indent="0" algn="ctr">
              <a:buNone/>
            </a:pPr>
            <a:r>
              <a:rPr lang="zh-CN" altLang="en-US" sz="6000">
                <a:solidFill>
                  <a:srgbClr val="FF0000"/>
                </a:solidFill>
              </a:rPr>
              <a:t>我总想富贵花开</a:t>
            </a:r>
            <a:endParaRPr lang="zh-CN" altLang="en-US" sz="60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0000"/>
                </a:solidFill>
              </a:rPr>
              <a:t>人人欣赏</a:t>
            </a:r>
            <a:endParaRPr lang="zh-CN" altLang="en-US" sz="60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0000"/>
                </a:solidFill>
              </a:rPr>
              <a:t>你却留我在幽谷中</a:t>
            </a:r>
            <a:endParaRPr lang="zh-CN" altLang="en-US" sz="60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0000"/>
                </a:solidFill>
              </a:rPr>
              <a:t>吐露芬芳</a:t>
            </a:r>
            <a:endParaRPr lang="zh-CN" altLang="en-US" sz="600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9925" y="525145"/>
            <a:ext cx="10852150" cy="5812155"/>
          </a:xfrm>
        </p:spPr>
        <p:txBody>
          <a:bodyPr/>
          <a:p>
            <a:pPr marL="0" indent="0" algn="ctr">
              <a:buNone/>
            </a:pPr>
            <a:r>
              <a:rPr lang="zh-CN" altLang="en-US" sz="6000">
                <a:solidFill>
                  <a:srgbClr val="FF0000"/>
                </a:solidFill>
              </a:rPr>
              <a:t>我总想潇潇洒洒</a:t>
            </a:r>
            <a:endParaRPr lang="zh-CN" altLang="en-US" sz="60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0000"/>
                </a:solidFill>
              </a:rPr>
              <a:t>精彩风光</a:t>
            </a:r>
            <a:endParaRPr lang="zh-CN" altLang="en-US" sz="60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0000"/>
                </a:solidFill>
              </a:rPr>
              <a:t>你却命我在凡事上</a:t>
            </a:r>
            <a:endParaRPr lang="zh-CN" altLang="en-US" sz="600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6000">
                <a:solidFill>
                  <a:srgbClr val="FF0000"/>
                </a:solidFill>
              </a:rPr>
              <a:t>作圣徒的榜样</a:t>
            </a:r>
            <a:endParaRPr lang="zh-CN" altLang="en-US" sz="600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2.xml><?xml version="1.0" encoding="utf-8"?>
<p:tagLst xmlns:p="http://schemas.openxmlformats.org/presentationml/2006/main">
  <p:tag name="KSO_WM_UNIT_ISCONTENTSTITLE" val="0"/>
  <p:tag name="KSO_WM_UNIT_PRESET_TEXT" val="空白演示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187308_1*a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ISCONTENTSTITLE" val="0"/>
  <p:tag name="KSO_WM_UNIT_PRESET_TEXT" val="在此输入您的封面副标题"/>
  <p:tag name="KSO_WM_UNIT_NOCLEAR" val="0"/>
  <p:tag name="KSO_WM_UNIT_VALUE" val="156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187308_1*b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1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2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3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4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6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401</Words>
  <Application>WPS 演示</Application>
  <PresentationFormat>宽屏</PresentationFormat>
  <Paragraphs>73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Arial</vt:lpstr>
      <vt:lpstr>宋体</vt:lpstr>
      <vt:lpstr>Wingdings</vt:lpstr>
      <vt:lpstr>微软雅黑</vt:lpstr>
      <vt:lpstr>Arial Unicode MS</vt:lpstr>
      <vt:lpstr>黑体</vt:lpstr>
      <vt:lpstr>新宋体</vt:lpstr>
      <vt:lpstr>Office 主题​​</vt:lpstr>
      <vt:lpstr>空白演示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夜静风轻</cp:lastModifiedBy>
  <cp:revision>2</cp:revision>
  <dcterms:created xsi:type="dcterms:W3CDTF">2019-07-27T23:54:25Z</dcterms:created>
  <dcterms:modified xsi:type="dcterms:W3CDTF">2019-07-28T00:00:19Z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2052-11.1.0.8661</vt:lpwstr>
  </property>
</Properties>
</file>