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7" r:id="rId3"/>
    <p:sldId id="268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0" y="-128"/>
      </p:cViewPr>
      <p:guideLst>
        <p:guide orient="horz" pos="215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  <a:endParaRPr lang="en-US" altLang="zh-TW" smtClean="0"/>
          </a:p>
          <a:p>
            <a:pPr lvl="1"/>
            <a:r>
              <a:rPr lang="en-US" altLang="zh-TW" smtClean="0"/>
              <a:t>Second level</a:t>
            </a:r>
            <a:endParaRPr lang="en-US" altLang="zh-TW" smtClean="0"/>
          </a:p>
          <a:p>
            <a:pPr lvl="2"/>
            <a:r>
              <a:rPr lang="en-US" altLang="zh-TW" smtClean="0"/>
              <a:t>Third level</a:t>
            </a:r>
            <a:endParaRPr lang="en-US" altLang="zh-TW" smtClean="0"/>
          </a:p>
          <a:p>
            <a:pPr lvl="3"/>
            <a:r>
              <a:rPr lang="en-US" altLang="zh-TW" smtClean="0"/>
              <a:t>Fourth level</a:t>
            </a:r>
            <a:endParaRPr lang="en-US" altLang="zh-TW" smtClean="0"/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EB486-08A4-1344-951D-F802D64F848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7F342-D3AE-944C-BAEE-9555DD405D9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"/>
          <p:cNvPicPr/>
          <p:nvPr/>
        </p:nvPicPr>
        <p:blipFill>
          <a:blip r:embed="rId1"/>
          <a:stretch>
            <a:fillRect/>
          </a:stretch>
        </p:blipFill>
        <p:spPr>
          <a:xfrm>
            <a:off x="7620" y="19685"/>
            <a:ext cx="9123680" cy="681228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sz="60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十架上的爱</a:t>
            </a:r>
            <a:endParaRPr lang="zh-CN" altLang="zh-CN" sz="6000" b="1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我总是不能明白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祢为何不会松开手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总在我无助的时候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对我说祢还爱我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"/>
          <p:cNvPicPr/>
          <p:nvPr/>
        </p:nvPicPr>
        <p:blipFill>
          <a:blip r:embed="rId1"/>
          <a:stretch>
            <a:fillRect/>
          </a:stretch>
        </p:blipFill>
        <p:spPr>
          <a:xfrm>
            <a:off x="7620" y="19685"/>
            <a:ext cx="9123680" cy="681228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sz="60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十架上的爱</a:t>
            </a:r>
            <a:endParaRPr lang="zh-CN" altLang="zh-CN" sz="6000" b="1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我总是无法想像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耶稣为我死在十架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我的罪如此的深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但祢的慈爱显得完全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"/>
          <p:cNvPicPr/>
          <p:nvPr/>
        </p:nvPicPr>
        <p:blipFill>
          <a:blip r:embed="rId1"/>
          <a:stretch>
            <a:fillRect/>
          </a:stretch>
        </p:blipFill>
        <p:spPr>
          <a:xfrm>
            <a:off x="7620" y="19685"/>
            <a:ext cx="9123680" cy="681228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sz="60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十架上的爱</a:t>
            </a:r>
            <a:endParaRPr lang="zh-CN" altLang="zh-CN" sz="6000" b="1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415655" cy="4526280"/>
          </a:xfrm>
        </p:spPr>
        <p:txBody>
          <a:bodyPr>
            <a:noAutofit/>
          </a:bodyPr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不会忘记认识祢的那天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祢拯救我脱离的一切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我是如此不配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祢爱何等甘甜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没有祢 我生命不可能完全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"/>
          <p:cNvPicPr/>
          <p:nvPr/>
        </p:nvPicPr>
        <p:blipFill>
          <a:blip r:embed="rId1"/>
          <a:stretch>
            <a:fillRect/>
          </a:stretch>
        </p:blipFill>
        <p:spPr>
          <a:xfrm>
            <a:off x="7620" y="19685"/>
            <a:ext cx="9123680" cy="681228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sz="60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十架上的爱</a:t>
            </a:r>
            <a:endParaRPr lang="zh-CN" altLang="zh-CN" sz="6000" b="1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415655" cy="4526280"/>
          </a:xfrm>
        </p:spPr>
        <p:txBody>
          <a:bodyPr>
            <a:noAutofit/>
          </a:bodyPr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主我爱祢 生命献上给祢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为祢而活 生命才有意义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主祢为我而死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我只愿为祢活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54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不会放弃 永远不分离</a:t>
            </a:r>
            <a:endParaRPr lang="zh-CN" altLang="en-US" sz="54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timg"/>
          <p:cNvPicPr/>
          <p:nvPr/>
        </p:nvPicPr>
        <p:blipFill>
          <a:blip r:embed="rId1"/>
          <a:stretch>
            <a:fillRect/>
          </a:stretch>
        </p:blipFill>
        <p:spPr>
          <a:xfrm>
            <a:off x="7620" y="19685"/>
            <a:ext cx="9123680" cy="681228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zh-CN" sz="60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十架上的爱</a:t>
            </a:r>
            <a:endParaRPr lang="zh-CN" altLang="zh-CN" sz="6000" b="1"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0"/>
            <a:ext cx="8415655" cy="4526280"/>
          </a:xfrm>
        </p:spPr>
        <p:txBody>
          <a:bodyPr>
            <a:noAutofit/>
          </a:bodyPr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东离西有多远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我的罪全赦免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天离地有多高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l"/>
            <a:r>
              <a:rPr lang="zh-CN" altLang="en-US" sz="66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sym typeface="+mn-ea"/>
              </a:rPr>
              <a:t>你的爱也多大</a:t>
            </a:r>
            <a:endParaRPr lang="zh-CN" altLang="en-US" sz="66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WPS 演示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宋体</vt:lpstr>
      <vt:lpstr>Wingdings</vt:lpstr>
      <vt:lpstr>Arial</vt:lpstr>
      <vt:lpstr>Calibri</vt:lpstr>
      <vt:lpstr>微软雅黑</vt:lpstr>
      <vt:lpstr>Arial Unicode MS</vt:lpstr>
      <vt:lpstr>PMingLiU</vt:lpstr>
      <vt:lpstr>Office Theme</vt:lpstr>
      <vt:lpstr>十架上的爱</vt:lpstr>
      <vt:lpstr>十架上的爱</vt:lpstr>
      <vt:lpstr>十架上的爱</vt:lpstr>
      <vt:lpstr>十架上的爱</vt:lpstr>
      <vt:lpstr>十架上的爱</vt:lpstr>
    </vt:vector>
  </TitlesOfParts>
  <Company>ROLCC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River of Life Christian Church</dc:creator>
  <cp:lastModifiedBy>D_TheEnd</cp:lastModifiedBy>
  <cp:revision>4</cp:revision>
  <dcterms:created xsi:type="dcterms:W3CDTF">2015-07-20T02:07:00Z</dcterms:created>
  <dcterms:modified xsi:type="dcterms:W3CDTF">2019-07-28T09:25:20Z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2052-11.3.0.8742</vt:lpwstr>
  </property>
</Properties>
</file>