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1" r:id="rId8"/>
    <p:sldId id="260" r:id="rId9"/>
    <p:sldId id="262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5A8C7-CC1A-4A08-9B4B-31F43B054C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1B693-632D-4080-9CF6-EA28B66DC80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1854199"/>
            <a:ext cx="6858000" cy="1655763"/>
          </a:xfrm>
        </p:spPr>
        <p:txBody>
          <a:bodyPr anchor="b">
            <a:normAutofit/>
          </a:bodyPr>
          <a:lstStyle>
            <a:lvl1pPr algn="ctr">
              <a:defRPr sz="72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551543"/>
            <a:ext cx="78867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628650" y="2187443"/>
            <a:ext cx="78867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74496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615609"/>
            <a:ext cx="3868340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74496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615609"/>
            <a:ext cx="3887391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428875" y="2159000"/>
            <a:ext cx="4286250" cy="1382450"/>
          </a:xfrm>
        </p:spPr>
        <p:txBody>
          <a:bodyPr anchor="b" anchorCtr="0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 hasCustomPrompt="1"/>
          </p:nvPr>
        </p:nvSpPr>
        <p:spPr>
          <a:xfrm>
            <a:off x="2428875" y="3733201"/>
            <a:ext cx="4286250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28650" y="713673"/>
            <a:ext cx="3511241" cy="1428161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4231888" y="713673"/>
            <a:ext cx="4283912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8650" y="2313873"/>
            <a:ext cx="3511241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7833674" y="365125"/>
            <a:ext cx="68167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49" y="365125"/>
            <a:ext cx="7084832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tags" Target="../tags/tag3.xml"/><Relationship Id="rId13" Type="http://schemas.openxmlformats.org/officeDocument/2006/relationships/tags" Target="../tags/tag2.xml"/><Relationship Id="rId12" Type="http://schemas.openxmlformats.org/officeDocument/2006/relationships/tags" Target="../tags/tag1.xml"/><Relationship Id="rId11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圣诞欢腾</a:t>
            </a:r>
            <a:endParaRPr lang="zh-CN" altLang="en-US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</a:rPr>
              <a:t>作词：孙俊理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en-US" altLang="zh-CN" dirty="0">
                <a:solidFill>
                  <a:srgbClr val="FF0000"/>
                </a:solidFill>
              </a:rPr>
              <a:t>作曲：罗马人</a:t>
            </a:r>
            <a:endParaRPr lang="en-US" altLang="zh-CN" dirty="0">
              <a:solidFill>
                <a:srgbClr val="FF0000"/>
              </a:solidFill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445895"/>
            <a:ext cx="7886700" cy="4044315"/>
          </a:xfrm>
        </p:spPr>
        <p:txBody>
          <a:bodyPr>
            <a:normAutofit lnSpcReduction="10000"/>
          </a:bodyPr>
          <a:p>
            <a:pPr marL="0" indent="0" algn="ctr">
              <a:buNone/>
            </a:pPr>
            <a:r>
              <a:rPr lang="zh-CN" altLang="en-US" sz="330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（1）</a:t>
            </a:r>
            <a:endParaRPr lang="zh-CN" altLang="en-US" sz="540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黑体" panose="02010600030101010101" pitchFamily="49" charset="-122"/>
              <a:ea typeface="黑体" panose="02010600030101010101" pitchFamily="49" charset="-122"/>
              <a:cs typeface="黑体" panose="02010600030101010101" pitchFamily="49" charset="-122"/>
            </a:endParaRPr>
          </a:p>
          <a:p>
            <a:pPr marL="0" indent="0" algn="ctr">
              <a:buNone/>
            </a:pPr>
            <a:r>
              <a:rPr lang="zh-CN" altLang="en-US" sz="540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道成了肉身离天庭</a:t>
            </a:r>
            <a:endParaRPr lang="zh-CN" altLang="en-US" sz="540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黑体" panose="02010600030101010101" pitchFamily="49" charset="-122"/>
              <a:ea typeface="黑体" panose="02010600030101010101" pitchFamily="49" charset="-122"/>
              <a:cs typeface="黑体" panose="02010600030101010101" pitchFamily="49" charset="-122"/>
            </a:endParaRPr>
          </a:p>
          <a:p>
            <a:pPr marL="0" indent="0" algn="ctr">
              <a:buNone/>
            </a:pPr>
            <a:r>
              <a:rPr lang="zh-CN" altLang="en-US" sz="540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恩主耶稣今降生</a:t>
            </a:r>
            <a:endParaRPr lang="zh-CN" altLang="en-US" sz="540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黑体" panose="02010600030101010101" pitchFamily="49" charset="-122"/>
              <a:ea typeface="黑体" panose="02010600030101010101" pitchFamily="49" charset="-122"/>
              <a:cs typeface="黑体" panose="02010600030101010101" pitchFamily="49" charset="-122"/>
            </a:endParaRPr>
          </a:p>
          <a:p>
            <a:pPr marL="0" indent="0" algn="ctr">
              <a:buNone/>
            </a:pPr>
            <a:r>
              <a:rPr lang="zh-CN" altLang="en-US" sz="540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为我们得富足成为贫穷</a:t>
            </a:r>
            <a:endParaRPr lang="zh-CN" altLang="en-US" sz="540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黑体" panose="02010600030101010101" pitchFamily="49" charset="-122"/>
              <a:ea typeface="黑体" panose="02010600030101010101" pitchFamily="49" charset="-122"/>
              <a:cs typeface="黑体" panose="02010600030101010101" pitchFamily="49" charset="-122"/>
            </a:endParaRPr>
          </a:p>
          <a:p>
            <a:pPr marL="0" indent="0" algn="ctr">
              <a:buNone/>
            </a:pPr>
            <a:r>
              <a:rPr lang="zh-CN" altLang="en-US" sz="540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忍受寒风住在马棚</a:t>
            </a:r>
            <a:endParaRPr lang="zh-CN" altLang="en-US" sz="540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黑体" panose="02010600030101010101" pitchFamily="49" charset="-122"/>
              <a:ea typeface="黑体" panose="02010600030101010101" pitchFamily="49" charset="-122"/>
              <a:cs typeface="黑体" panose="0201060003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445895"/>
            <a:ext cx="7886700" cy="4044315"/>
          </a:xfrm>
        </p:spPr>
        <p:txBody>
          <a:bodyPr>
            <a:normAutofit/>
          </a:bodyPr>
          <a:p>
            <a:pPr marL="0" indent="0" algn="ctr">
              <a:buNone/>
            </a:pPr>
            <a:r>
              <a:rPr lang="zh-CN" altLang="en-US" sz="540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圣诞节万民齐欢腾</a:t>
            </a:r>
            <a:endParaRPr lang="zh-CN" altLang="en-US" sz="540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marL="0" indent="0" algn="ctr">
              <a:buNone/>
            </a:pPr>
            <a:r>
              <a:rPr lang="zh-CN" altLang="en-US" sz="540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我们都来齐歌颂</a:t>
            </a:r>
            <a:endParaRPr lang="zh-CN" altLang="en-US" sz="540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marL="0" indent="0" algn="ctr">
              <a:buNone/>
            </a:pPr>
            <a:r>
              <a:rPr lang="zh-CN" altLang="en-US" sz="540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赞美的歌声响彻空中</a:t>
            </a:r>
            <a:endParaRPr lang="zh-CN" altLang="en-US" sz="540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marL="0" indent="0" algn="ctr">
              <a:buNone/>
            </a:pPr>
            <a:r>
              <a:rPr lang="zh-CN" altLang="en-US" sz="540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荣耀归给天父的圣名</a:t>
            </a:r>
            <a:endParaRPr lang="zh-CN" altLang="en-US" sz="540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445895"/>
            <a:ext cx="7886700" cy="4044315"/>
          </a:xfrm>
        </p:spPr>
        <p:txBody>
          <a:bodyPr>
            <a:normAutofit lnSpcReduction="10000"/>
          </a:bodyPr>
          <a:p>
            <a:pPr marL="0" indent="0" algn="ctr">
              <a:buNone/>
            </a:pPr>
            <a:r>
              <a:rPr lang="zh-CN" altLang="en-US" sz="3300">
                <a:ln w="13462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（</a:t>
            </a:r>
            <a:r>
              <a:rPr lang="en-US" altLang="zh-CN" sz="3300">
                <a:ln w="13462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2</a:t>
            </a:r>
            <a:r>
              <a:rPr lang="zh-CN" altLang="en-US" sz="3300">
                <a:ln w="13462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）</a:t>
            </a:r>
            <a:endParaRPr lang="zh-CN" altLang="en-US" sz="5400">
              <a:ln w="13462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黑体" panose="02010600030101010101" pitchFamily="49" charset="-122"/>
              <a:ea typeface="黑体" panose="02010600030101010101" pitchFamily="49" charset="-122"/>
              <a:cs typeface="黑体" panose="02010600030101010101" pitchFamily="49" charset="-122"/>
            </a:endParaRPr>
          </a:p>
          <a:p>
            <a:pPr marL="0" indent="0" algn="ctr">
              <a:buNone/>
            </a:pPr>
            <a:r>
              <a:rPr lang="zh-CN" altLang="en-US" sz="5400">
                <a:ln w="13462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漆黑夜晚出现一颗星</a:t>
            </a:r>
            <a:endParaRPr lang="zh-CN" altLang="en-US" sz="5400">
              <a:ln w="13462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黑体" panose="02010600030101010101" pitchFamily="49" charset="-122"/>
              <a:ea typeface="黑体" panose="02010600030101010101" pitchFamily="49" charset="-122"/>
              <a:cs typeface="黑体" panose="02010600030101010101" pitchFamily="49" charset="-122"/>
            </a:endParaRPr>
          </a:p>
          <a:p>
            <a:pPr marL="0" indent="0" algn="ctr">
              <a:buNone/>
            </a:pPr>
            <a:r>
              <a:rPr lang="zh-CN" altLang="en-US" sz="5400">
                <a:ln w="13462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引领博士前来拜圣婴</a:t>
            </a:r>
            <a:endParaRPr lang="zh-CN" altLang="en-US" sz="5400">
              <a:ln w="13462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黑体" panose="02010600030101010101" pitchFamily="49" charset="-122"/>
              <a:ea typeface="黑体" panose="02010600030101010101" pitchFamily="49" charset="-122"/>
              <a:cs typeface="黑体" panose="02010600030101010101" pitchFamily="49" charset="-122"/>
            </a:endParaRPr>
          </a:p>
          <a:p>
            <a:pPr marL="0" indent="0" algn="ctr">
              <a:buNone/>
            </a:pPr>
            <a:r>
              <a:rPr lang="zh-CN" altLang="en-US" sz="5400">
                <a:ln w="13462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天使和牧羊人旷野喜相逢</a:t>
            </a:r>
            <a:endParaRPr lang="zh-CN" altLang="en-US" sz="5400">
              <a:ln w="13462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黑体" panose="02010600030101010101" pitchFamily="49" charset="-122"/>
              <a:ea typeface="黑体" panose="02010600030101010101" pitchFamily="49" charset="-122"/>
              <a:cs typeface="黑体" panose="02010600030101010101" pitchFamily="49" charset="-122"/>
            </a:endParaRPr>
          </a:p>
          <a:p>
            <a:pPr marL="0" indent="0" algn="ctr">
              <a:buNone/>
            </a:pPr>
            <a:r>
              <a:rPr lang="zh-CN" altLang="en-US" sz="5400">
                <a:ln w="13462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喜讯传遍伯利恒</a:t>
            </a:r>
            <a:endParaRPr lang="zh-CN" altLang="en-US" sz="5400">
              <a:ln w="13462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黑体" panose="02010600030101010101" pitchFamily="49" charset="-122"/>
              <a:ea typeface="黑体" panose="02010600030101010101" pitchFamily="49" charset="-122"/>
              <a:cs typeface="黑体" panose="0201060003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445895"/>
            <a:ext cx="7886700" cy="4044315"/>
          </a:xfrm>
        </p:spPr>
        <p:txBody>
          <a:bodyPr>
            <a:normAutofit/>
            <a:scene3d>
              <a:camera prst="orthographicFront"/>
              <a:lightRig rig="threePt" dir="t"/>
            </a:scene3d>
          </a:bodyPr>
          <a:p>
            <a:pPr marL="0" indent="0" algn="ctr">
              <a:buNone/>
            </a:pPr>
            <a:r>
              <a:rPr lang="zh-CN" altLang="en-US" sz="5400">
                <a:ln w="13462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黑体" panose="02010600030101010101" pitchFamily="49" charset="-122"/>
                <a:ea typeface="黑体" panose="02010600030101010101" pitchFamily="49" charset="-122"/>
              </a:rPr>
              <a:t>圣诞节万民齐欢腾</a:t>
            </a:r>
            <a:endParaRPr lang="zh-CN" altLang="en-US" sz="5400">
              <a:ln w="13462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marL="0" indent="0" algn="ctr">
              <a:buNone/>
            </a:pPr>
            <a:r>
              <a:rPr lang="zh-CN" altLang="en-US" sz="5400">
                <a:ln w="13462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黑体" panose="02010600030101010101" pitchFamily="49" charset="-122"/>
                <a:ea typeface="黑体" panose="02010600030101010101" pitchFamily="49" charset="-122"/>
              </a:rPr>
              <a:t>我们都来齐歌颂</a:t>
            </a:r>
            <a:endParaRPr lang="zh-CN" altLang="en-US" sz="5400">
              <a:ln w="13462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marL="0" indent="0" algn="ctr">
              <a:buNone/>
            </a:pPr>
            <a:r>
              <a:rPr lang="zh-CN" altLang="en-US" sz="5400">
                <a:ln w="13462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黑体" panose="02010600030101010101" pitchFamily="49" charset="-122"/>
                <a:ea typeface="黑体" panose="02010600030101010101" pitchFamily="49" charset="-122"/>
              </a:rPr>
              <a:t>赞美的歌声响彻空中</a:t>
            </a:r>
            <a:endParaRPr lang="zh-CN" altLang="en-US" sz="5400">
              <a:ln w="13462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黑体" panose="02010600030101010101" pitchFamily="49" charset="-122"/>
              <a:ea typeface="黑体" panose="02010600030101010101" pitchFamily="49" charset="-122"/>
            </a:endParaRPr>
          </a:p>
          <a:p>
            <a:pPr marL="0" indent="0" algn="ctr">
              <a:buNone/>
            </a:pPr>
            <a:r>
              <a:rPr lang="zh-CN" altLang="en-US" sz="5400">
                <a:ln w="13462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黑体" panose="02010600030101010101" pitchFamily="49" charset="-122"/>
                <a:ea typeface="黑体" panose="02010600030101010101" pitchFamily="49" charset="-122"/>
              </a:rPr>
              <a:t>荣耀归给天父的圣名</a:t>
            </a:r>
            <a:endParaRPr lang="zh-CN" altLang="en-US" sz="5400">
              <a:ln w="13462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445895"/>
            <a:ext cx="7886700" cy="4044315"/>
          </a:xfrm>
        </p:spPr>
        <p:txBody>
          <a:bodyPr>
            <a:normAutofit lnSpcReduction="10000"/>
          </a:bodyPr>
          <a:p>
            <a:pPr marL="0" indent="0" algn="ctr">
              <a:buNone/>
            </a:pPr>
            <a:r>
              <a:rPr lang="zh-CN" altLang="en-US" sz="330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  <a:sym typeface="+mn-ea"/>
              </a:rPr>
              <a:t>（</a:t>
            </a:r>
            <a:r>
              <a:rPr lang="en-US" altLang="zh-CN" sz="330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  <a:sym typeface="+mn-ea"/>
              </a:rPr>
              <a:t>3</a:t>
            </a:r>
            <a:r>
              <a:rPr lang="zh-CN" altLang="en-US" sz="330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  <a:sym typeface="+mn-ea"/>
              </a:rPr>
              <a:t>）</a:t>
            </a:r>
            <a:endParaRPr lang="en-US" sz="3300">
              <a:ln w="10160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黑体" panose="02010600030101010101" pitchFamily="49" charset="-122"/>
              <a:ea typeface="黑体" panose="02010600030101010101" pitchFamily="49" charset="-122"/>
              <a:cs typeface="黑体" panose="02010600030101010101" pitchFamily="49" charset="-122"/>
            </a:endParaRPr>
          </a:p>
          <a:p>
            <a:pPr marL="0" indent="0" algn="ctr">
              <a:buNone/>
            </a:pPr>
            <a:r>
              <a:rPr lang="zh-CN" altLang="en-US" sz="540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基督里面我们蒙恩宠</a:t>
            </a:r>
            <a:endParaRPr lang="zh-CN" altLang="en-US" sz="5400">
              <a:ln w="10160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黑体" panose="02010600030101010101" pitchFamily="49" charset="-122"/>
              <a:ea typeface="黑体" panose="02010600030101010101" pitchFamily="49" charset="-122"/>
              <a:cs typeface="黑体" panose="02010600030101010101" pitchFamily="49" charset="-122"/>
            </a:endParaRPr>
          </a:p>
          <a:p>
            <a:pPr marL="0" indent="0" algn="ctr">
              <a:buNone/>
            </a:pPr>
            <a:r>
              <a:rPr lang="zh-CN" altLang="en-US" sz="540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赐下平安喜乐万国万邦兴</a:t>
            </a:r>
            <a:endParaRPr lang="zh-CN" altLang="en-US" sz="5400">
              <a:ln w="10160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黑体" panose="02010600030101010101" pitchFamily="49" charset="-122"/>
              <a:ea typeface="黑体" panose="02010600030101010101" pitchFamily="49" charset="-122"/>
              <a:cs typeface="黑体" panose="02010600030101010101" pitchFamily="49" charset="-122"/>
            </a:endParaRPr>
          </a:p>
          <a:p>
            <a:pPr marL="0" indent="0" algn="ctr">
              <a:buNone/>
            </a:pPr>
            <a:r>
              <a:rPr lang="zh-CN" altLang="en-US" sz="540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劳苦担重担的都要得安息</a:t>
            </a:r>
            <a:endParaRPr lang="zh-CN" altLang="en-US" sz="5400">
              <a:ln w="10160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黑体" panose="02010600030101010101" pitchFamily="49" charset="-122"/>
              <a:ea typeface="黑体" panose="02010600030101010101" pitchFamily="49" charset="-122"/>
              <a:cs typeface="黑体" panose="02010600030101010101" pitchFamily="49" charset="-122"/>
            </a:endParaRPr>
          </a:p>
          <a:p>
            <a:pPr marL="0" indent="0" algn="ctr">
              <a:buNone/>
            </a:pPr>
            <a:r>
              <a:rPr lang="zh-CN" altLang="en-US" sz="540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瞎子看见睁开了眼睛</a:t>
            </a:r>
            <a:endParaRPr lang="zh-CN" altLang="en-US" sz="5400">
              <a:ln w="10160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黑体" panose="02010600030101010101" pitchFamily="49" charset="-122"/>
              <a:ea typeface="黑体" panose="02010600030101010101" pitchFamily="49" charset="-122"/>
              <a:cs typeface="黑体" panose="0201060003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231900"/>
            <a:ext cx="7886700" cy="5352415"/>
          </a:xfrm>
        </p:spPr>
        <p:txBody>
          <a:bodyPr>
            <a:normAutofit lnSpcReduction="20000"/>
          </a:bodyPr>
          <a:p>
            <a:pPr marL="0" indent="0" algn="ctr">
              <a:lnSpc>
                <a:spcPct val="110000"/>
              </a:lnSpc>
              <a:buNone/>
            </a:pPr>
            <a:r>
              <a:rPr lang="zh-CN" altLang="en-US" sz="5400">
                <a:ln w="13462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圣诞节万民齐欢腾</a:t>
            </a:r>
            <a:endParaRPr lang="zh-CN" altLang="en-US" sz="5400">
              <a:ln w="13462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黑体" panose="02010600030101010101" pitchFamily="49" charset="-122"/>
              <a:ea typeface="黑体" panose="02010600030101010101" pitchFamily="49" charset="-122"/>
              <a:cs typeface="黑体" panose="02010600030101010101" pitchFamily="49" charset="-122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5400">
                <a:ln w="13462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我们都来齐歌颂</a:t>
            </a:r>
            <a:endParaRPr lang="zh-CN" altLang="en-US" sz="5400">
              <a:ln w="13462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黑体" panose="02010600030101010101" pitchFamily="49" charset="-122"/>
              <a:ea typeface="黑体" panose="02010600030101010101" pitchFamily="49" charset="-122"/>
              <a:cs typeface="黑体" panose="02010600030101010101" pitchFamily="49" charset="-122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5400">
                <a:ln w="13462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赞美的歌声响彻空中</a:t>
            </a:r>
            <a:endParaRPr lang="zh-CN" altLang="en-US" sz="5400">
              <a:ln w="13462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黑体" panose="02010600030101010101" pitchFamily="49" charset="-122"/>
              <a:ea typeface="黑体" panose="02010600030101010101" pitchFamily="49" charset="-122"/>
              <a:cs typeface="黑体" panose="02010600030101010101" pitchFamily="49" charset="-122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5400">
                <a:ln w="13462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荣耀归给天父的圣名</a:t>
            </a:r>
            <a:endParaRPr lang="zh-CN" altLang="en-US" sz="5400">
              <a:ln w="13462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黑体" panose="02010600030101010101" pitchFamily="49" charset="-122"/>
              <a:ea typeface="黑体" panose="02010600030101010101" pitchFamily="49" charset="-122"/>
              <a:cs typeface="黑体" panose="02010600030101010101" pitchFamily="49" charset="-122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en-US" altLang="zh-CN" sz="3600">
                <a:ln w="13462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(</a:t>
            </a:r>
            <a:r>
              <a:rPr lang="zh-CN" altLang="en-US" sz="3600">
                <a:ln w="13462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阿们</a:t>
            </a:r>
            <a:r>
              <a:rPr lang="en-US" altLang="zh-CN" sz="3600">
                <a:ln w="13462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)</a:t>
            </a:r>
            <a:endParaRPr lang="en-US" altLang="zh-CN" sz="3600">
              <a:ln w="13462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黑体" panose="02010600030101010101" pitchFamily="49" charset="-122"/>
              <a:ea typeface="黑体" panose="02010600030101010101" pitchFamily="49" charset="-122"/>
              <a:cs typeface="黑体" panose="02010600030101010101" pitchFamily="49" charset="-122"/>
            </a:endParaRPr>
          </a:p>
          <a:p>
            <a:pPr marL="0" indent="0" algn="ctr">
              <a:lnSpc>
                <a:spcPct val="110000"/>
              </a:lnSpc>
              <a:buNone/>
            </a:pPr>
            <a:endParaRPr lang="zh-CN" altLang="en-US" sz="1350">
              <a:ln w="13462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黑体" panose="02010600030101010101" pitchFamily="49" charset="-122"/>
              <a:ea typeface="黑体" panose="02010600030101010101" pitchFamily="49" charset="-122"/>
              <a:cs typeface="黑体" panose="02010600030101010101" pitchFamily="49" charset="-122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zh-CN" altLang="en-US" sz="1800">
                <a:ln w="13462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黑体" panose="02010600030101010101" pitchFamily="49" charset="-122"/>
                <a:ea typeface="黑体" panose="02010600030101010101" pitchFamily="49" charset="-122"/>
                <a:cs typeface="黑体" panose="02010600030101010101" pitchFamily="49" charset="-122"/>
              </a:rPr>
              <a:t>石狮市湖滨基督教会</a:t>
            </a:r>
            <a:endParaRPr lang="zh-CN" altLang="en-US" sz="1800">
              <a:ln w="13462"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黑体" panose="02010600030101010101" pitchFamily="49" charset="-122"/>
              <a:ea typeface="黑体" panose="02010600030101010101" pitchFamily="49" charset="-122"/>
              <a:cs typeface="黑体" panose="0201060003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10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11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12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4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  <p:tag name="KSO_WM_UNIT_TYPE" val="a"/>
  <p:tag name="KSO_WM_UNIT_INDEX" val="1"/>
  <p:tag name="KSO_WM_UNIT_ID" val="custom20184553_1*a*1"/>
  <p:tag name="KSO_WM_UNIT_LAYERLEVEL" val="1"/>
  <p:tag name="KSO_WM_UNIT_VALUE" val="10"/>
  <p:tag name="KSO_WM_UNIT_ISCONTENTSTITLE" val="0"/>
  <p:tag name="KSO_WM_UNIT_HIGHLIGHT" val="0"/>
  <p:tag name="KSO_WM_UNIT_COMPATIBLE" val="0"/>
  <p:tag name="KSO_WM_UNIT_CLEAR" val="0"/>
  <p:tag name="KSO_WM_BEAUTIFY_FLAG" val="#wm#"/>
  <p:tag name="KSO_WM_UNIT_PRESET_TEXT" val="空白演示"/>
</p:tagLst>
</file>

<file path=ppt/tags/tag5.xml><?xml version="1.0" encoding="utf-8"?>
<p:tagLst xmlns:p="http://schemas.openxmlformats.org/presentationml/2006/main">
  <p:tag name="KSO_WM_TEMPLATE_CATEGORY" val="custom"/>
  <p:tag name="KSO_WM_TEMPLATE_INDEX" val="20184553"/>
  <p:tag name="KSO_WM_UNIT_CLEAR" val="0"/>
  <p:tag name="KSO_WM_UNIT_COMPATIBLE" val="0"/>
  <p:tag name="KSO_WM_UNIT_HIGHLIGHT" val="0"/>
  <p:tag name="KSO_WM_UNIT_ISCONTENTSTITLE" val="0"/>
  <p:tag name="KSO_WM_UNIT_VALUE" val="234"/>
  <p:tag name="KSO_WM_UNIT_LAYERLEVEL" val="1"/>
  <p:tag name="KSO_WM_UNIT_INDEX" val="1"/>
  <p:tag name="KSO_WM_UNIT_ID" val="custom20184553_1*b*1"/>
  <p:tag name="KSO_WM_UNIT_TYPE" val="b"/>
  <p:tag name="KSO_WM_BEAUTIFY_FLAG" val="#wm#"/>
  <p:tag name="KSO_WM_TAG_VERSION" val="1.0"/>
  <p:tag name="KSO_WM_UNIT_PRESET_TEXT" val="Lorem ipsum dolor sit amet, consectetur adipisicing elit."/>
</p:tagLst>
</file>

<file path=ppt/tags/tag6.xml><?xml version="1.0" encoding="utf-8"?>
<p:tagLst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7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8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ags/tag9.xml><?xml version="1.0" encoding="utf-8"?>
<p:tagLst xmlns:p="http://schemas.openxmlformats.org/presentationml/2006/main">
  <p:tag name="KSO_WM_BEAUTIFY_FLAG" val="#wm#"/>
  <p:tag name="KSO_WM_TEMPLATE_CATEGORY" val="custom"/>
  <p:tag name="KSO_WM_TEMPLATE_INDEX" val="20184553"/>
</p:tagLst>
</file>

<file path=ppt/theme/theme1.xml><?xml version="1.0" encoding="utf-8"?>
<a:theme xmlns:a="http://schemas.openxmlformats.org/drawingml/2006/main" name="Office 主题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</Words>
  <Application>WPS 演示</Application>
  <PresentationFormat>宽屏</PresentationFormat>
  <Paragraphs>41</Paragraphs>
  <Slides>7</Slides>
  <Notes>31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9" baseType="lpstr">
      <vt:lpstr>Arial</vt:lpstr>
      <vt:lpstr>宋体</vt:lpstr>
      <vt:lpstr>Wingdings</vt:lpstr>
      <vt:lpstr>黑体</vt:lpstr>
      <vt:lpstr>Calibri</vt:lpstr>
      <vt:lpstr>微软雅黑</vt:lpstr>
      <vt:lpstr>Arial Unicode MS</vt:lpstr>
      <vt:lpstr>Lucida Sans Unicode</vt:lpstr>
      <vt:lpstr>微软雅黑</vt:lpstr>
      <vt:lpstr>楷体_GB2312</vt:lpstr>
      <vt:lpstr>方正粗黑宋简体</vt:lpstr>
      <vt:lpstr>Office 主题</vt:lpstr>
      <vt:lpstr>空白演示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veve2121@163.com</cp:lastModifiedBy>
  <cp:revision>3</cp:revision>
  <dcterms:created xsi:type="dcterms:W3CDTF">2018-03-01T02:03:00Z</dcterms:created>
  <dcterms:modified xsi:type="dcterms:W3CDTF">2019-12-21T15:22:06Z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