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76" r:id="rId6"/>
    <p:sldId id="266" r:id="rId7"/>
    <p:sldId id="277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石狮市湖滨基督教会欢迎您！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石狮市湖滨基督教会欢迎您！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70222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59724" y="1567346"/>
            <a:ext cx="4701840" cy="71009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259724" y="2338388"/>
            <a:ext cx="4701840" cy="378596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89616" y="1567346"/>
            <a:ext cx="4701841" cy="710095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>
              <a:buNone/>
              <a:defRPr lang="zh-CN" altLang="en-US" b="0" smtClean="0"/>
            </a:lvl1pPr>
          </a:lstStyle>
          <a:p>
            <a:pPr marL="0" lvl="0" indent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89616" y="2357460"/>
            <a:ext cx="4701841" cy="376689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260850" cy="1600200"/>
          </a:xfrm>
        </p:spPr>
        <p:txBody>
          <a:bodyPr anchor="t" anchorCtr="0">
            <a:normAutofit/>
          </a:bodyPr>
          <a:lstStyle>
            <a:lvl1pPr>
              <a:defRPr sz="4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384800" y="457201"/>
            <a:ext cx="5970588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26085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144010" y="1751330"/>
            <a:ext cx="8060055" cy="1098550"/>
          </a:xfrm>
        </p:spPr>
        <p:txBody>
          <a:bodyPr>
            <a:noAutofit/>
            <a:scene3d>
              <a:camera prst="orthographicFront"/>
              <a:lightRig rig="threePt" dir="t"/>
            </a:scene3d>
          </a:bodyPr>
          <a:p>
            <a:r>
              <a:rPr lang="zh-CN" altLang="en-US" sz="88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因他活着</a:t>
            </a:r>
            <a:endParaRPr lang="zh-CN" altLang="en-US" sz="88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937125" y="3965575"/>
            <a:ext cx="7207250" cy="2889885"/>
          </a:xfrm>
        </p:spPr>
        <p:txBody>
          <a:bodyPr>
            <a:normAutofit/>
          </a:bodyPr>
          <a:p>
            <a:r>
              <a:rPr lang="en-US" altLang="zh-CN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  </a:t>
            </a:r>
            <a:r>
              <a:rPr lang="zh-CN" altLang="en-US">
                <a:solidFill>
                  <a:schemeClr val="accent5">
                    <a:lumMod val="60000"/>
                    <a:lumOff val="40000"/>
                  </a:schemeClr>
                </a:solidFill>
              </a:rPr>
              <a:t>作词：</a:t>
            </a:r>
            <a:r>
              <a:rPr lang="en-US" altLang="zh-CN">
                <a:solidFill>
                  <a:schemeClr val="accent5">
                    <a:lumMod val="60000"/>
                    <a:lumOff val="40000"/>
                  </a:schemeClr>
                </a:solidFill>
              </a:rPr>
              <a:t>Gloria Gaither</a:t>
            </a:r>
            <a:endParaRPr lang="en-US" altLang="zh-CN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zh-CN" altLang="en-US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        作曲：</a:t>
            </a:r>
            <a:r>
              <a:rPr lang="en-US" altLang="zh-CN">
                <a:solidFill>
                  <a:schemeClr val="accent5">
                    <a:lumMod val="60000"/>
                    <a:lumOff val="40000"/>
                  </a:schemeClr>
                </a:solidFill>
                <a:sym typeface="+mn-ea"/>
              </a:rPr>
              <a:t>Willian  J.gaitber</a:t>
            </a:r>
            <a:endParaRPr lang="en-US" altLang="zh-CN">
              <a:solidFill>
                <a:schemeClr val="accent5">
                  <a:lumMod val="60000"/>
                  <a:lumOff val="40000"/>
                </a:schemeClr>
              </a:solidFill>
              <a:sym typeface="+mn-ea"/>
            </a:endParaRPr>
          </a:p>
          <a:p>
            <a:r>
              <a:rPr lang="en-US" altLang="zh-CN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吉他编配：高义端</a:t>
            </a:r>
            <a:endParaRPr lang="en-US" altLang="zh-CN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zh-CN" alt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27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5720" y="1003935"/>
            <a:ext cx="12184380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zh-CN" sz="6000">
                <a:solidFill>
                  <a:srgbClr val="FF0000"/>
                </a:solidFill>
              </a:rPr>
              <a:t>    </a:t>
            </a:r>
            <a:r>
              <a:rPr lang="zh-CN" altLang="en-US" sz="6000">
                <a:solidFill>
                  <a:srgbClr val="FF0000"/>
                </a:solidFill>
              </a:rPr>
              <a:t>神差爱子 祂名叫耶稣</a:t>
            </a:r>
            <a:endParaRPr lang="zh-CN" altLang="en-US" sz="6000">
              <a:solidFill>
                <a:srgbClr val="FF0000"/>
              </a:solidFill>
            </a:endParaRPr>
          </a:p>
          <a:p>
            <a:pPr algn="ctr"/>
            <a:r>
              <a:rPr lang="zh-CN" altLang="en-US" sz="6000">
                <a:solidFill>
                  <a:srgbClr val="FF0000"/>
                </a:solidFill>
              </a:rPr>
              <a:t>祂赐下爱 医治宽恕</a:t>
            </a:r>
            <a:endParaRPr lang="zh-CN" altLang="en-US" sz="6000">
              <a:solidFill>
                <a:srgbClr val="FF0000"/>
              </a:solidFill>
            </a:endParaRPr>
          </a:p>
          <a:p>
            <a:pPr algn="ctr"/>
            <a:r>
              <a:rPr lang="zh-CN" altLang="en-US" sz="6000">
                <a:solidFill>
                  <a:srgbClr val="FF0000"/>
                </a:solidFill>
              </a:rPr>
              <a:t>     死里复活 使我得自由</a:t>
            </a:r>
            <a:endParaRPr lang="zh-CN" altLang="en-US" sz="6000">
              <a:solidFill>
                <a:srgbClr val="FF0000"/>
              </a:solidFill>
            </a:endParaRPr>
          </a:p>
          <a:p>
            <a:pPr algn="ctr"/>
            <a:r>
              <a:rPr lang="zh-CN" altLang="en-US" sz="6000">
                <a:solidFill>
                  <a:srgbClr val="FF0000"/>
                </a:solidFill>
              </a:rPr>
              <a:t>    那空坟墓就是我得救的记号</a:t>
            </a:r>
            <a:endParaRPr lang="zh-CN" altLang="en-US" sz="60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27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0" y="1049655"/>
            <a:ext cx="12078970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3600">
                <a:solidFill>
                  <a:srgbClr val="FF0000"/>
                </a:solidFill>
                <a:sym typeface="+mn-ea"/>
              </a:rPr>
              <a:t>（副歌）</a:t>
            </a:r>
            <a:endParaRPr lang="zh-CN" altLang="en-US" sz="3600">
              <a:solidFill>
                <a:srgbClr val="FF0000"/>
              </a:solidFill>
              <a:sym typeface="+mn-ea"/>
            </a:endParaRPr>
          </a:p>
          <a:p>
            <a:pPr algn="ctr"/>
            <a:r>
              <a:rPr lang="zh-CN" altLang="en-US" sz="5400">
                <a:solidFill>
                  <a:srgbClr val="FF0000"/>
                </a:solidFill>
                <a:sym typeface="+mn-ea"/>
              </a:rPr>
              <a:t>        因祂活着 我能面对明天</a:t>
            </a:r>
            <a:endParaRPr lang="zh-CN" altLang="en-US" sz="5400">
              <a:solidFill>
                <a:srgbClr val="FF0000"/>
              </a:solidFill>
              <a:sym typeface="+mn-ea"/>
            </a:endParaRPr>
          </a:p>
          <a:p>
            <a:pPr algn="ctr"/>
            <a:r>
              <a:rPr lang="zh-CN" altLang="en-US" sz="5400">
                <a:solidFill>
                  <a:srgbClr val="FF0000"/>
                </a:solidFill>
                <a:sym typeface="+mn-ea"/>
              </a:rPr>
              <a:t>因祂活着 不再惧怕</a:t>
            </a:r>
            <a:endParaRPr lang="zh-CN" altLang="en-US" sz="5400">
              <a:solidFill>
                <a:srgbClr val="FF0000"/>
              </a:solidFill>
              <a:sym typeface="+mn-ea"/>
            </a:endParaRPr>
          </a:p>
          <a:p>
            <a:pPr algn="ctr"/>
            <a:r>
              <a:rPr lang="zh-CN" altLang="en-US" sz="5400">
                <a:solidFill>
                  <a:srgbClr val="FF0000"/>
                </a:solidFill>
                <a:sym typeface="+mn-ea"/>
              </a:rPr>
              <a:t>      我深知道  祂掌管明天</a:t>
            </a:r>
            <a:endParaRPr lang="zh-CN" altLang="en-US" sz="5400">
              <a:solidFill>
                <a:srgbClr val="FF0000"/>
              </a:solidFill>
              <a:sym typeface="+mn-ea"/>
            </a:endParaRPr>
          </a:p>
          <a:p>
            <a:pPr algn="ctr"/>
            <a:r>
              <a:rPr lang="zh-CN" altLang="en-US" sz="5400">
                <a:solidFill>
                  <a:srgbClr val="FF0000"/>
                </a:solidFill>
                <a:sym typeface="+mn-ea"/>
              </a:rPr>
              <a:t>           生命充满了希望 只因祂活着</a:t>
            </a:r>
            <a:endParaRPr lang="zh-CN" altLang="en-US" sz="5400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27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-635" y="1513205"/>
            <a:ext cx="12078970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zh-CN" sz="5400">
                <a:solidFill>
                  <a:srgbClr val="FF0000"/>
                </a:solidFill>
                <a:sym typeface="+mn-ea"/>
              </a:rPr>
              <a:t>    </a:t>
            </a:r>
            <a:r>
              <a:rPr lang="zh-CN" altLang="en-US" sz="5400">
                <a:solidFill>
                  <a:srgbClr val="FF0000"/>
                </a:solidFill>
                <a:sym typeface="+mn-ea"/>
              </a:rPr>
              <a:t>当我走完 人生的路程</a:t>
            </a:r>
            <a:endParaRPr lang="zh-CN" altLang="en-US" sz="5400">
              <a:solidFill>
                <a:srgbClr val="FF0000"/>
              </a:solidFill>
              <a:sym typeface="+mn-ea"/>
            </a:endParaRPr>
          </a:p>
          <a:p>
            <a:pPr algn="ctr"/>
            <a:r>
              <a:rPr lang="zh-CN" altLang="en-US" sz="5400">
                <a:solidFill>
                  <a:srgbClr val="FF0000"/>
                </a:solidFill>
                <a:sym typeface="+mn-ea"/>
              </a:rPr>
              <a:t>痛苦面对 最后征战</a:t>
            </a:r>
            <a:endParaRPr lang="zh-CN" altLang="en-US" sz="5400">
              <a:solidFill>
                <a:srgbClr val="FF0000"/>
              </a:solidFill>
              <a:sym typeface="+mn-ea"/>
            </a:endParaRPr>
          </a:p>
          <a:p>
            <a:pPr algn="ctr"/>
            <a:r>
              <a:rPr lang="zh-CN" altLang="en-US" sz="5400">
                <a:solidFill>
                  <a:srgbClr val="FF0000"/>
                </a:solidFill>
                <a:sym typeface="+mn-ea"/>
              </a:rPr>
              <a:t>    救主为我 战胜了死亡</a:t>
            </a:r>
            <a:endParaRPr lang="zh-CN" altLang="en-US" sz="5400">
              <a:solidFill>
                <a:srgbClr val="FF0000"/>
              </a:solidFill>
              <a:sym typeface="+mn-ea"/>
            </a:endParaRPr>
          </a:p>
          <a:p>
            <a:pPr algn="ctr"/>
            <a:r>
              <a:rPr lang="zh-CN" altLang="en-US" sz="5400">
                <a:solidFill>
                  <a:srgbClr val="FF0000"/>
                </a:solidFill>
                <a:sym typeface="+mn-ea"/>
              </a:rPr>
              <a:t>     在荣光中我见就主祂是活着      </a:t>
            </a:r>
            <a:endParaRPr lang="zh-CN" altLang="en-US" sz="5400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27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3495" y="1038860"/>
            <a:ext cx="12078970" cy="47999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3600">
                <a:solidFill>
                  <a:srgbClr val="FF0000"/>
                </a:solidFill>
                <a:sym typeface="+mn-ea"/>
              </a:rPr>
              <a:t>（副歌）</a:t>
            </a:r>
            <a:endParaRPr lang="zh-CN" altLang="en-US" sz="3600">
              <a:solidFill>
                <a:srgbClr val="FF0000"/>
              </a:solidFill>
              <a:sym typeface="+mn-ea"/>
            </a:endParaRPr>
          </a:p>
          <a:p>
            <a:pPr algn="ctr"/>
            <a:r>
              <a:rPr lang="zh-CN" altLang="en-US" sz="5400">
                <a:solidFill>
                  <a:srgbClr val="FF0000"/>
                </a:solidFill>
                <a:sym typeface="+mn-ea"/>
              </a:rPr>
              <a:t>        因祂活着 我能面对明天</a:t>
            </a:r>
            <a:endParaRPr lang="zh-CN" altLang="en-US" sz="5400">
              <a:solidFill>
                <a:srgbClr val="FF0000"/>
              </a:solidFill>
              <a:sym typeface="+mn-ea"/>
            </a:endParaRPr>
          </a:p>
          <a:p>
            <a:pPr algn="ctr"/>
            <a:r>
              <a:rPr lang="zh-CN" altLang="en-US" sz="5400">
                <a:solidFill>
                  <a:srgbClr val="FF0000"/>
                </a:solidFill>
                <a:sym typeface="+mn-ea"/>
              </a:rPr>
              <a:t>因祂活着 不再惧怕</a:t>
            </a:r>
            <a:endParaRPr lang="zh-CN" altLang="en-US" sz="5400">
              <a:solidFill>
                <a:srgbClr val="FF0000"/>
              </a:solidFill>
              <a:sym typeface="+mn-ea"/>
            </a:endParaRPr>
          </a:p>
          <a:p>
            <a:pPr algn="ctr"/>
            <a:r>
              <a:rPr lang="zh-CN" altLang="en-US" sz="5400">
                <a:solidFill>
                  <a:srgbClr val="FF0000"/>
                </a:solidFill>
                <a:sym typeface="+mn-ea"/>
              </a:rPr>
              <a:t>     我深知道 祂掌管明天</a:t>
            </a:r>
            <a:endParaRPr lang="zh-CN" altLang="en-US" sz="5400">
              <a:solidFill>
                <a:srgbClr val="FF0000"/>
              </a:solidFill>
              <a:sym typeface="+mn-ea"/>
            </a:endParaRPr>
          </a:p>
          <a:p>
            <a:pPr algn="ctr"/>
            <a:r>
              <a:rPr lang="zh-CN" altLang="en-US" sz="5400">
                <a:solidFill>
                  <a:srgbClr val="FF0000"/>
                </a:solidFill>
                <a:sym typeface="+mn-ea"/>
              </a:rPr>
              <a:t>       生命充满了希望 只因祂活着</a:t>
            </a:r>
            <a:endParaRPr lang="zh-CN" altLang="en-US" sz="5400">
              <a:solidFill>
                <a:srgbClr val="FF0000"/>
              </a:solidFill>
              <a:sym typeface="+mn-ea"/>
            </a:endParaRPr>
          </a:p>
          <a:p>
            <a:pPr algn="ctr"/>
            <a:r>
              <a:rPr lang="zh-CN" altLang="en-US" sz="5400">
                <a:solidFill>
                  <a:srgbClr val="FF0000"/>
                </a:solidFill>
                <a:sym typeface="+mn-ea"/>
              </a:rPr>
              <a:t>       生命充满了希望 只因祂活着</a:t>
            </a:r>
            <a:endParaRPr lang="zh-CN" altLang="en-US" sz="5400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363</Words>
  <Application>WPS 演示</Application>
  <PresentationFormat>宽屏</PresentationFormat>
  <Paragraphs>30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Calibri</vt:lpstr>
      <vt:lpstr>Arial Unicode MS</vt:lpstr>
      <vt:lpstr>Calibri Light</vt:lpstr>
      <vt:lpstr>Office 主题</vt:lpstr>
      <vt:lpstr>因他活着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石狮市湖滨基督教会———夜静风轻</dc:creator>
  <cp:lastModifiedBy>Administrator</cp:lastModifiedBy>
  <cp:revision>9</cp:revision>
  <dcterms:created xsi:type="dcterms:W3CDTF">2016-03-30T11:23:00Z</dcterms:created>
  <dcterms:modified xsi:type="dcterms:W3CDTF">2020-04-11T16:48:18Z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