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8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5"/>
  </p:normalViewPr>
  <p:slideViewPr>
    <p:cSldViewPr snapToGrid="0" snapToObjects="1">
      <p:cViewPr varScale="1">
        <p:scale>
          <a:sx n="121" d="100"/>
          <a:sy n="121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94206-B73C-9F4F-BED2-1C0531E41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73E296-964A-4747-87D7-7439E9194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9B2701-C2CA-3346-AFE1-BC1C01BA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FF9FE-A367-EA41-907D-F93212B3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08A06-2D21-CE45-B2DD-BD69B59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20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ACB0A-07DF-BD46-9B13-D33C0864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65FD89-F2F1-B74E-8C86-4E4682715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A43DB-323A-5641-8764-09395B04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53EDE9-1628-FA41-80DB-18C34820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3CBF1B-9C65-8443-A20D-C2F72E8A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25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1F8BAD-C2CE-FF40-956D-F0C711294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D2F633-0E0B-274B-9539-5B6C4D6E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86A3B-F6F9-8645-BB6B-09787B25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2FE7BA-C0CE-4C47-A5DB-C1D98003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57DB2-78F4-0848-A488-8D9290E9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35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FB43E-4499-6844-B56D-5851FB73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32F5D4-2D4F-EF4B-A3D9-1E34186F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1F775-6F60-BF42-9BD5-E07D55EB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E3A2C-39FC-1D4D-AF8F-DFDFD560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5686D-EE91-0D42-BA1E-A3E60506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672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F47A0-2B67-BB42-A8D3-CC09494F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1E63D-1B3E-DD47-BC6B-5686B72A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0352E-CEDF-F349-9C51-350922FF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20D833-39E1-6D4A-8425-4C7C880A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3ECB3-D6E1-9B47-B956-18CB64FE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77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91D8F-EB6B-7940-933A-8249E84B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DBD64-5A84-6C4A-A41F-DDECBC966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2C551C-E05F-3246-A07C-2E74AAEAC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C1D651-76A3-EB42-BA09-2BEE11DD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7893B0-BF62-494B-927F-0D493ABB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6A6567-C95B-0E44-B012-74B99D20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0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7A95B-1A52-8146-A336-14F4F6EA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16B9E0-4A79-CD48-8EBD-FBA343FBF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7215A8-39DF-D94D-84E8-627BEC6A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5F08EE-4307-3E46-8C6D-BB3DAC439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92528E-53DD-924E-B8DB-D00355228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D52472-107B-FA43-8138-1A0015C1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B6772F-BBAF-974B-AA00-6B3E4FB3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676E62-1944-124D-81B6-714AE5C3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336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348DE-86B6-974B-8592-227E0D67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37FD09-3C37-CE4D-8B50-C475D6B5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40F5BF-D815-974A-8B36-0D5ACA96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0C2CF8-D725-A444-AAD1-092B6902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8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F9BD07-F774-AD49-99BD-223AE7FE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D8490E-9B22-694A-8083-73624250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B55E1-CE38-2B46-B194-6689DCE4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010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9F341-1727-CA40-B2C2-FAFDB009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39DB39-F1F3-7446-8F12-C05B8AF6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DD5BD9-5084-BA4A-A9E5-E5A049EC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B4AFEB-2591-1647-9B3B-42638B24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C6050B-3092-F541-84CB-66DEA313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4DF893-763C-124F-B76B-10CFF779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1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B41A9-390B-344A-8F5B-D0ABAA79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8E780E-0952-334F-8D41-6A13FC42E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D1C279-5405-9A48-87F3-BA5E74190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91068F-3741-AA42-A94C-66C74180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5C0A97-2DC3-084D-9ACA-EF0301E9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E3A489-A1D5-8B45-8563-C2595DEB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10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287426-81FF-114B-A05B-51CB0F45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DFBA8A-62EC-0D47-B6B6-A3498BF9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0A83D-CDE7-7C40-893E-C252ACBE0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719-C4DC-A64D-9250-4F22CC09BB89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41B50-CC95-BA40-98DB-114B8D540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558D7-607C-DA45-B42B-030E7F939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06C-4165-2048-B527-7E5FB82DE1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42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2D25BDB-012A-CE41-93AB-C260EC15484C}"/>
              </a:ext>
            </a:extLst>
          </p:cNvPr>
          <p:cNvSpPr/>
          <p:nvPr/>
        </p:nvSpPr>
        <p:spPr>
          <a:xfrm>
            <a:off x="3041317" y="1208167"/>
            <a:ext cx="61093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6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6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66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93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799518" y="1122363"/>
            <a:ext cx="10592963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亲爱阿爸 我愿承认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我已无力前行 所以我仰望你</a:t>
            </a:r>
          </a:p>
        </p:txBody>
      </p:sp>
    </p:spTree>
    <p:extLst>
      <p:ext uri="{BB962C8B-B14F-4D97-AF65-F5344CB8AC3E}">
        <p14:creationId xmlns:p14="http://schemas.microsoft.com/office/powerpoint/2010/main" val="245448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492288" y="1122363"/>
            <a:ext cx="72074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亲爱阿爸 越靠近你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心就越发坚定</a:t>
            </a:r>
          </a:p>
        </p:txBody>
      </p:sp>
    </p:spTree>
    <p:extLst>
      <p:ext uri="{BB962C8B-B14F-4D97-AF65-F5344CB8AC3E}">
        <p14:creationId xmlns:p14="http://schemas.microsoft.com/office/powerpoint/2010/main" val="271637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3464510" y="1122363"/>
            <a:ext cx="5262979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越靠近你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心越被你吸引</a:t>
            </a:r>
          </a:p>
        </p:txBody>
      </p:sp>
    </p:spTree>
    <p:extLst>
      <p:ext uri="{BB962C8B-B14F-4D97-AF65-F5344CB8AC3E}">
        <p14:creationId xmlns:p14="http://schemas.microsoft.com/office/powerpoint/2010/main" val="227375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799518" y="1122363"/>
            <a:ext cx="10592963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亲爱阿爸 我愿承认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离了你我不行 所以我需要你</a:t>
            </a:r>
          </a:p>
        </p:txBody>
      </p:sp>
    </p:spTree>
    <p:extLst>
      <p:ext uri="{BB962C8B-B14F-4D97-AF65-F5344CB8AC3E}">
        <p14:creationId xmlns:p14="http://schemas.microsoft.com/office/powerpoint/2010/main" val="272100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492288" y="1122363"/>
            <a:ext cx="72074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亲爱阿爸 你的慈爱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无人可比拟</a:t>
            </a:r>
          </a:p>
        </p:txBody>
      </p:sp>
    </p:spTree>
    <p:extLst>
      <p:ext uri="{BB962C8B-B14F-4D97-AF65-F5344CB8AC3E}">
        <p14:creationId xmlns:p14="http://schemas.microsoft.com/office/powerpoint/2010/main" val="366364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3887702" y="1122363"/>
            <a:ext cx="4416594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越靠近你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就越想爱你</a:t>
            </a:r>
          </a:p>
        </p:txBody>
      </p:sp>
    </p:spTree>
    <p:extLst>
      <p:ext uri="{BB962C8B-B14F-4D97-AF65-F5344CB8AC3E}">
        <p14:creationId xmlns:p14="http://schemas.microsoft.com/office/powerpoint/2010/main" val="273243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50489" y="1122363"/>
            <a:ext cx="116910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我常问 为何感受不到你的同在</a:t>
            </a: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你却说 你的爱一直从不曾更改 </a:t>
            </a:r>
          </a:p>
        </p:txBody>
      </p:sp>
    </p:spTree>
    <p:extLst>
      <p:ext uri="{BB962C8B-B14F-4D97-AF65-F5344CB8AC3E}">
        <p14:creationId xmlns:p14="http://schemas.microsoft.com/office/powerpoint/2010/main" val="42017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5CDA90-15E5-A044-948B-DEBC8F04FA2D}"/>
              </a:ext>
            </a:extLst>
          </p:cNvPr>
          <p:cNvSpPr/>
          <p:nvPr/>
        </p:nvSpPr>
        <p:spPr>
          <a:xfrm>
            <a:off x="2194930" y="774457"/>
            <a:ext cx="7802136" cy="44833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亲爱小孩 不会孤单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即或是夜漫漫路遥远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你也会陪我走过来 </a:t>
            </a:r>
          </a:p>
        </p:txBody>
      </p:sp>
    </p:spTree>
    <p:extLst>
      <p:ext uri="{BB962C8B-B14F-4D97-AF65-F5344CB8AC3E}">
        <p14:creationId xmlns:p14="http://schemas.microsoft.com/office/powerpoint/2010/main" val="369992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50489" y="1122363"/>
            <a:ext cx="116910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我曾问 哭泣忧伤灵是否会苏醒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你应许 黑暗中身影是你的怜悯 </a:t>
            </a:r>
          </a:p>
        </p:txBody>
      </p:sp>
    </p:spTree>
    <p:extLst>
      <p:ext uri="{BB962C8B-B14F-4D97-AF65-F5344CB8AC3E}">
        <p14:creationId xmlns:p14="http://schemas.microsoft.com/office/powerpoint/2010/main" val="9151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5CDA90-15E5-A044-948B-DEBC8F04FA2D}"/>
              </a:ext>
            </a:extLst>
          </p:cNvPr>
          <p:cNvSpPr/>
          <p:nvPr/>
        </p:nvSpPr>
        <p:spPr>
          <a:xfrm>
            <a:off x="2194930" y="774457"/>
            <a:ext cx="7802136" cy="44833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温柔声音 安慰我灵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就算是再无力再灰心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你爱依然与我同行 </a:t>
            </a:r>
          </a:p>
        </p:txBody>
      </p:sp>
    </p:spTree>
    <p:extLst>
      <p:ext uri="{BB962C8B-B14F-4D97-AF65-F5344CB8AC3E}">
        <p14:creationId xmlns:p14="http://schemas.microsoft.com/office/powerpoint/2010/main" val="30671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492289" y="1122363"/>
            <a:ext cx="72074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当我回头会发现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你从未曾将我抛弃 </a:t>
            </a:r>
          </a:p>
        </p:txBody>
      </p:sp>
    </p:spTree>
    <p:extLst>
      <p:ext uri="{BB962C8B-B14F-4D97-AF65-F5344CB8AC3E}">
        <p14:creationId xmlns:p14="http://schemas.microsoft.com/office/powerpoint/2010/main" val="54908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3041317" y="1122363"/>
            <a:ext cx="6109365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你的爱不曾失败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你爱我爱到底 </a:t>
            </a:r>
          </a:p>
        </p:txBody>
      </p:sp>
    </p:spTree>
    <p:extLst>
      <p:ext uri="{BB962C8B-B14F-4D97-AF65-F5344CB8AC3E}">
        <p14:creationId xmlns:p14="http://schemas.microsoft.com/office/powerpoint/2010/main" val="303311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492289" y="1122363"/>
            <a:ext cx="72074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每个深夜你都在</a:t>
            </a:r>
            <a:endParaRPr lang="en-US" altLang="zh-CN" sz="6600" b="1" cap="none" spc="0" dirty="0">
              <a:ln w="317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每滴眼泪你都察看 </a:t>
            </a:r>
          </a:p>
        </p:txBody>
      </p:sp>
    </p:spTree>
    <p:extLst>
      <p:ext uri="{BB962C8B-B14F-4D97-AF65-F5344CB8AC3E}">
        <p14:creationId xmlns:p14="http://schemas.microsoft.com/office/powerpoint/2010/main" val="20553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8FFC4-AB4D-D84E-858B-7B7225238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D0F314-7A68-1F4B-979E-1A0E5BA9E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201788-C6A1-8F4E-850F-B9540068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5B7BC7-3A9E-AB4C-AD49-A85F4BCF8576}"/>
              </a:ext>
            </a:extLst>
          </p:cNvPr>
          <p:cNvSpPr/>
          <p:nvPr/>
        </p:nvSpPr>
        <p:spPr>
          <a:xfrm>
            <a:off x="8162765" y="6119208"/>
            <a:ext cx="2715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你不曾离开</a:t>
            </a:r>
            <a:r>
              <a: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lang="zh-CN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2AD7A3-39AD-994B-96CD-844C7BC90E8C}"/>
              </a:ext>
            </a:extLst>
          </p:cNvPr>
          <p:cNvSpPr/>
          <p:nvPr/>
        </p:nvSpPr>
        <p:spPr>
          <a:xfrm>
            <a:off x="2492289" y="1122363"/>
            <a:ext cx="7207422" cy="295984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每个呼求你都听⻅</a:t>
            </a:r>
          </a:p>
          <a:p>
            <a:pPr algn="ctr">
              <a:lnSpc>
                <a:spcPct val="150000"/>
              </a:lnSpc>
            </a:pPr>
            <a:r>
              <a:rPr lang="zh-CN" altLang="en-US" sz="6600" b="1" cap="none" spc="0" dirty="0">
                <a:ln w="317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你从不曾离开 </a:t>
            </a:r>
          </a:p>
        </p:txBody>
      </p:sp>
    </p:spTree>
    <p:extLst>
      <p:ext uri="{BB962C8B-B14F-4D97-AF65-F5344CB8AC3E}">
        <p14:creationId xmlns:p14="http://schemas.microsoft.com/office/powerpoint/2010/main" val="229855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Macintosh PowerPoint</Application>
  <PresentationFormat>宽屏</PresentationFormat>
  <Paragraphs>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启翔</dc:creator>
  <cp:lastModifiedBy>吴 启翔</cp:lastModifiedBy>
  <cp:revision>1</cp:revision>
  <dcterms:created xsi:type="dcterms:W3CDTF">2020-05-20T13:06:24Z</dcterms:created>
  <dcterms:modified xsi:type="dcterms:W3CDTF">2020-05-20T13:06:44Z</dcterms:modified>
</cp:coreProperties>
</file>