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  <p:sldId id="261" r:id="rId5"/>
    <p:sldId id="262" r:id="rId6"/>
    <p:sldId id="263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rcRect l="10583" t="475" r="72621" b="15287"/>
          <a:stretch>
            <a:fillRect/>
          </a:stretch>
        </p:blipFill>
        <p:spPr>
          <a:xfrm>
            <a:off x="36195" y="6350"/>
            <a:ext cx="12156440" cy="68446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92ADD8">
                  <a:alpha val="100000"/>
                </a:srgbClr>
              </a:clrFrom>
              <a:clrTo>
                <a:srgbClr val="92ADD8">
                  <a:alpha val="100000"/>
                  <a:alpha val="0"/>
                </a:srgbClr>
              </a:clrTo>
            </a:clrChange>
            <a:lum bright="18000" contrast="-36000"/>
          </a:blip>
          <a:srcRect l="50027" t="10059" r="17834"/>
          <a:stretch>
            <a:fillRect/>
          </a:stretch>
        </p:blipFill>
        <p:spPr>
          <a:xfrm>
            <a:off x="9854565" y="2709545"/>
            <a:ext cx="2338070" cy="414718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3" name="文本框 2"/>
          <p:cNvSpPr txBox="1"/>
          <p:nvPr/>
        </p:nvSpPr>
        <p:spPr>
          <a:xfrm>
            <a:off x="1792605" y="1823720"/>
            <a:ext cx="86385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tx1"/>
                </a:solidFill>
                <a:latin typeface="蘋果儷中黑" charset="0"/>
                <a:ea typeface="蘋果儷中黑" charset="0"/>
              </a:rPr>
              <a:t>主，你是我最知心的朋友</a:t>
            </a:r>
            <a:endParaRPr lang="zh-CN" altLang="en-US" sz="5400">
              <a:solidFill>
                <a:schemeClr val="tx1"/>
              </a:solidFill>
              <a:latin typeface="蘋果儷中黑" charset="0"/>
              <a:ea typeface="蘋果儷中黑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322955" y="3502660"/>
            <a:ext cx="49688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/>
              <a:t>制作者：Deborah·Liu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rcRect l="10583" t="475" r="72621" b="15287"/>
          <a:stretch>
            <a:fillRect/>
          </a:stretch>
        </p:blipFill>
        <p:spPr>
          <a:xfrm>
            <a:off x="36195" y="12065"/>
            <a:ext cx="12156440" cy="68446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92ADD8">
                  <a:alpha val="100000"/>
                </a:srgbClr>
              </a:clrFrom>
              <a:clrTo>
                <a:srgbClr val="92ADD8">
                  <a:alpha val="100000"/>
                  <a:alpha val="0"/>
                </a:srgbClr>
              </a:clrTo>
            </a:clrChange>
            <a:lum bright="18000" contrast="-36000"/>
          </a:blip>
          <a:srcRect l="50027" t="10059" r="17834"/>
          <a:stretch>
            <a:fillRect/>
          </a:stretch>
        </p:blipFill>
        <p:spPr>
          <a:xfrm>
            <a:off x="9854565" y="2709545"/>
            <a:ext cx="2338070" cy="414718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3" name="文本框 2"/>
          <p:cNvSpPr txBox="1"/>
          <p:nvPr/>
        </p:nvSpPr>
        <p:spPr>
          <a:xfrm>
            <a:off x="937260" y="1066800"/>
            <a:ext cx="939355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主你是我最知心的朋友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主你是我最亲爱的伴侣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我的心在天天追想着你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渴望见到你的面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rcRect l="10583" t="475" r="72621" b="15287"/>
          <a:stretch>
            <a:fillRect/>
          </a:stretch>
        </p:blipFill>
        <p:spPr>
          <a:xfrm>
            <a:off x="36195" y="12065"/>
            <a:ext cx="12156440" cy="68446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92ADD8">
                  <a:alpha val="100000"/>
                </a:srgbClr>
              </a:clrFrom>
              <a:clrTo>
                <a:srgbClr val="92ADD8">
                  <a:alpha val="100000"/>
                  <a:alpha val="0"/>
                </a:srgbClr>
              </a:clrTo>
            </a:clrChange>
            <a:lum bright="18000" contrast="-36000"/>
          </a:blip>
          <a:srcRect l="50027" t="10059" r="17834"/>
          <a:stretch>
            <a:fillRect/>
          </a:stretch>
        </p:blipFill>
        <p:spPr>
          <a:xfrm>
            <a:off x="9854565" y="2709545"/>
            <a:ext cx="2338070" cy="414718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3" name="文本框 2"/>
          <p:cNvSpPr txBox="1"/>
          <p:nvPr/>
        </p:nvSpPr>
        <p:spPr>
          <a:xfrm>
            <a:off x="624205" y="1099820"/>
            <a:ext cx="965835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在我人生的每一个台阶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在我人生的每一个小站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你的手总是在搀拉着我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把我带在你身边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rcRect l="10583" t="475" r="72621" b="15287"/>
          <a:stretch>
            <a:fillRect/>
          </a:stretch>
        </p:blipFill>
        <p:spPr>
          <a:xfrm>
            <a:off x="36195" y="12065"/>
            <a:ext cx="12156440" cy="68446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92ADD8">
                  <a:alpha val="100000"/>
                </a:srgbClr>
              </a:clrFrom>
              <a:clrTo>
                <a:srgbClr val="92ADD8">
                  <a:alpha val="100000"/>
                  <a:alpha val="0"/>
                </a:srgbClr>
              </a:clrTo>
            </a:clrChange>
            <a:lum bright="18000" contrast="-36000"/>
          </a:blip>
          <a:srcRect l="50027" t="10059" r="17834"/>
          <a:stretch>
            <a:fillRect/>
          </a:stretch>
        </p:blipFill>
        <p:spPr>
          <a:xfrm>
            <a:off x="9854565" y="2709545"/>
            <a:ext cx="2338070" cy="414718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3" name="文本框 2"/>
          <p:cNvSpPr txBox="1"/>
          <p:nvPr/>
        </p:nvSpPr>
        <p:spPr>
          <a:xfrm>
            <a:off x="1019175" y="1132840"/>
            <a:ext cx="770001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solidFill>
                  <a:schemeClr val="tx1"/>
                </a:solidFill>
                <a:latin typeface="兰亭黑-简" panose="02000000000000000000" charset="-122"/>
                <a:ea typeface="兰亭黑-简" panose="02000000000000000000" charset="-122"/>
              </a:rPr>
              <a:t>告诉我当走的路</a:t>
            </a:r>
            <a:endParaRPr lang="zh-CN" altLang="en-US" sz="5400">
              <a:solidFill>
                <a:schemeClr val="tx1"/>
              </a:solidFill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solidFill>
                  <a:schemeClr val="tx1"/>
                </a:solidFill>
                <a:latin typeface="兰亭黑-简" panose="02000000000000000000" charset="-122"/>
                <a:ea typeface="兰亭黑-简" panose="02000000000000000000" charset="-122"/>
              </a:rPr>
              <a:t>没有滑向死亡线</a:t>
            </a:r>
            <a:endParaRPr lang="zh-CN" altLang="en-US" sz="5400">
              <a:solidFill>
                <a:schemeClr val="tx1"/>
              </a:solidFill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solidFill>
                  <a:schemeClr val="tx1"/>
                </a:solidFill>
                <a:latin typeface="兰亭黑-简" panose="02000000000000000000" charset="-122"/>
                <a:ea typeface="兰亭黑-简" panose="02000000000000000000" charset="-122"/>
              </a:rPr>
              <a:t>你爱何等的长阔深高</a:t>
            </a:r>
            <a:endParaRPr lang="zh-CN" altLang="en-US" sz="5400">
              <a:solidFill>
                <a:schemeClr val="tx1"/>
              </a:solidFill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solidFill>
                  <a:schemeClr val="tx1"/>
                </a:solidFill>
                <a:latin typeface="兰亭黑-简" panose="02000000000000000000" charset="-122"/>
                <a:ea typeface="兰亭黑-简" panose="02000000000000000000" charset="-122"/>
              </a:rPr>
              <a:t>我心发出惊叹</a:t>
            </a:r>
            <a:endParaRPr lang="zh-CN" altLang="en-US" sz="5400">
              <a:solidFill>
                <a:schemeClr val="tx1"/>
              </a:solidFill>
              <a:latin typeface="兰亭黑-简" panose="02000000000000000000" charset="-122"/>
              <a:ea typeface="兰亭黑-简" panose="02000000000000000000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rcRect l="10583" t="475" r="72621" b="15287"/>
          <a:stretch>
            <a:fillRect/>
          </a:stretch>
        </p:blipFill>
        <p:spPr>
          <a:xfrm>
            <a:off x="36195" y="12065"/>
            <a:ext cx="12156440" cy="68446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clrChange>
              <a:clrFrom>
                <a:srgbClr val="92ADD8">
                  <a:alpha val="100000"/>
                </a:srgbClr>
              </a:clrFrom>
              <a:clrTo>
                <a:srgbClr val="92ADD8">
                  <a:alpha val="100000"/>
                  <a:alpha val="0"/>
                </a:srgbClr>
              </a:clrTo>
            </a:clrChange>
            <a:lum bright="18000" contrast="-36000"/>
          </a:blip>
          <a:srcRect l="50027" t="10059" r="17834"/>
          <a:stretch>
            <a:fillRect/>
          </a:stretch>
        </p:blipFill>
        <p:spPr>
          <a:xfrm>
            <a:off x="9854565" y="2709545"/>
            <a:ext cx="2338070" cy="4147185"/>
          </a:xfrm>
          <a:prstGeom prst="ellipse">
            <a:avLst/>
          </a:prstGeom>
          <a:ln>
            <a:noFill/>
          </a:ln>
          <a:effectLst>
            <a:softEdge rad="63500"/>
          </a:effectLst>
        </p:spPr>
      </p:pic>
      <p:sp>
        <p:nvSpPr>
          <p:cNvPr id="3" name="文本框 2"/>
          <p:cNvSpPr txBox="1"/>
          <p:nvPr/>
        </p:nvSpPr>
        <p:spPr>
          <a:xfrm>
            <a:off x="1398270" y="935990"/>
            <a:ext cx="65322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有了主还要什么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我心与主心相连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我已起誓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5400">
                <a:latin typeface="兰亭黑-简" panose="02000000000000000000" charset="-122"/>
                <a:ea typeface="兰亭黑-简" panose="02000000000000000000" charset="-122"/>
              </a:rPr>
              <a:t>要跟随主 永不改变</a:t>
            </a:r>
            <a:endParaRPr lang="zh-CN" altLang="en-US" sz="5400">
              <a:latin typeface="兰亭黑-简" panose="02000000000000000000" charset="-122"/>
              <a:ea typeface="兰亭黑-简" panose="02000000000000000000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WPS 演示</Application>
  <PresentationFormat>宽屏</PresentationFormat>
  <Paragraphs>24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9" baseType="lpstr">
      <vt:lpstr>Arial</vt:lpstr>
      <vt:lpstr>方正书宋_GBK</vt:lpstr>
      <vt:lpstr>Wingdings</vt:lpstr>
      <vt:lpstr>蘋果儷中黑</vt:lpstr>
      <vt:lpstr>兰亭黑-简</vt:lpstr>
      <vt:lpstr>Calibri Light</vt:lpstr>
      <vt:lpstr>Helvetica Neue</vt:lpstr>
      <vt:lpstr>宋体</vt:lpstr>
      <vt:lpstr>汉仪书宋二KW</vt:lpstr>
      <vt:lpstr>微软雅黑</vt:lpstr>
      <vt:lpstr>汉仪旗黑KW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liuhao</dc:creator>
  <cp:lastModifiedBy>liuhao</cp:lastModifiedBy>
  <cp:revision>3</cp:revision>
  <dcterms:created xsi:type="dcterms:W3CDTF">2020-05-28T08:07:23Z</dcterms:created>
  <dcterms:modified xsi:type="dcterms:W3CDTF">2020-05-28T08:07:23Z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2052-2.3.0.3701</vt:lpwstr>
  </property>
</Properties>
</file>