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2" r:id="rId3"/>
    <p:sldId id="265" r:id="rId4"/>
    <p:sldId id="266" r:id="rId5"/>
    <p:sldId id="275" r:id="rId6"/>
    <p:sldId id="277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320" y="153670"/>
            <a:ext cx="11897360" cy="655002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lum contrast="18000"/>
          </a:blip>
          <a:srcRect b="82267"/>
          <a:stretch>
            <a:fillRect/>
          </a:stretch>
        </p:blipFill>
        <p:spPr>
          <a:xfrm>
            <a:off x="147320" y="153670"/>
            <a:ext cx="11897360" cy="383667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文本框 4"/>
          <p:cNvSpPr txBox="1"/>
          <p:nvPr/>
        </p:nvSpPr>
        <p:spPr>
          <a:xfrm>
            <a:off x="2680970" y="1774190"/>
            <a:ext cx="771652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000">
                <a:solidFill>
                  <a:srgbClr val="C00000"/>
                </a:solidFill>
                <a:latin typeface="兰亭黑-简" panose="02000000000000000000" charset="-122"/>
                <a:ea typeface="兰亭黑-简" panose="02000000000000000000" charset="-122"/>
              </a:rPr>
              <a:t>走到神的祭坛</a:t>
            </a:r>
            <a:endParaRPr lang="zh-CN" altLang="en-US" sz="8000">
              <a:solidFill>
                <a:srgbClr val="C00000"/>
              </a:solidFill>
              <a:latin typeface="兰亭黑-简" panose="02000000000000000000" charset="-122"/>
              <a:ea typeface="兰亭黑-简" panose="020000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09365" y="3602355"/>
            <a:ext cx="45739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C00000"/>
                </a:solidFill>
                <a:latin typeface="兰亭黑-简" panose="02000000000000000000" charset="-122"/>
                <a:ea typeface="兰亭黑-简" panose="02000000000000000000" charset="-122"/>
              </a:rPr>
              <a:t>制作：Deborah·Liu</a:t>
            </a:r>
            <a:endParaRPr lang="zh-CN" altLang="en-US" sz="3200">
              <a:solidFill>
                <a:srgbClr val="C00000"/>
              </a:solidFill>
              <a:latin typeface="兰亭黑-简" panose="02000000000000000000" charset="-122"/>
              <a:ea typeface="兰亭黑-简" panose="020000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320" y="153670"/>
            <a:ext cx="11897360" cy="655002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lum contrast="18000"/>
          </a:blip>
          <a:srcRect b="82267"/>
          <a:stretch>
            <a:fillRect/>
          </a:stretch>
        </p:blipFill>
        <p:spPr>
          <a:xfrm>
            <a:off x="147320" y="153670"/>
            <a:ext cx="11897360" cy="383667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文本框 4"/>
          <p:cNvSpPr txBox="1"/>
          <p:nvPr/>
        </p:nvSpPr>
        <p:spPr>
          <a:xfrm>
            <a:off x="469900" y="1313180"/>
            <a:ext cx="11252835" cy="25279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6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  <a:sym typeface="+mn-ea"/>
              </a:rPr>
              <a:t>我就走到神的祭坛 </a:t>
            </a:r>
            <a:endParaRPr lang="zh-CN" altLang="en-US" sz="6600">
              <a:solidFill>
                <a:srgbClr val="C00000"/>
              </a:solidFill>
              <a:latin typeface="蘋果儷中黑" charset="0"/>
              <a:ea typeface="蘋果儷中黑" charset="0"/>
              <a:cs typeface="蘋果儷中黑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6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  <a:sym typeface="+mn-ea"/>
              </a:rPr>
              <a:t>到我最喜乐的神那里</a:t>
            </a:r>
            <a:r>
              <a:rPr lang="zh-CN" altLang="en-US" sz="54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  <a:sym typeface="+mn-ea"/>
              </a:rPr>
              <a:t> </a:t>
            </a:r>
            <a:endParaRPr lang="zh-CN" altLang="en-US" sz="5400">
              <a:solidFill>
                <a:srgbClr val="C00000"/>
              </a:solidFill>
              <a:latin typeface="蘋果儷中黑" charset="0"/>
              <a:ea typeface="蘋果儷中黑" charset="0"/>
              <a:cs typeface="蘋果儷中黑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320" y="153670"/>
            <a:ext cx="11897360" cy="655002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lum contrast="18000"/>
          </a:blip>
          <a:srcRect b="82267"/>
          <a:stretch>
            <a:fillRect/>
          </a:stretch>
        </p:blipFill>
        <p:spPr>
          <a:xfrm>
            <a:off x="147320" y="153670"/>
            <a:ext cx="11897360" cy="383667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文本框 4"/>
          <p:cNvSpPr txBox="1"/>
          <p:nvPr/>
        </p:nvSpPr>
        <p:spPr>
          <a:xfrm>
            <a:off x="321310" y="869950"/>
            <a:ext cx="11549380" cy="4939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endParaRPr lang="zh-CN" altLang="en-US"/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</a:pPr>
            <a:r>
              <a:rPr lang="zh-CN" altLang="en-US" sz="66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  <a:sym typeface="+mn-ea"/>
              </a:rPr>
              <a:t>神啊！我的神 </a:t>
            </a:r>
            <a:endParaRPr lang="zh-CN" altLang="en-US" sz="6600">
              <a:solidFill>
                <a:srgbClr val="C00000"/>
              </a:solidFill>
              <a:latin typeface="蘋果儷中黑" charset="0"/>
              <a:ea typeface="蘋果儷中黑" charset="0"/>
              <a:cs typeface="蘋果儷中黑" charset="0"/>
              <a:sym typeface="+mn-ea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</a:pPr>
            <a:r>
              <a:rPr lang="zh-CN" altLang="en-US" sz="66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  <a:sym typeface="+mn-ea"/>
              </a:rPr>
              <a:t>我要弹琴称颂你（</a:t>
            </a:r>
            <a:r>
              <a:rPr lang="zh-CN" altLang="en-US" sz="6600">
                <a:solidFill>
                  <a:srgbClr val="C00000"/>
                </a:solidFill>
                <a:latin typeface="Arial" panose="020B0604020202090204" pitchFamily="34" charset="0"/>
                <a:ea typeface="蘋果儷中黑" charset="0"/>
                <a:cs typeface="蘋果儷中黑" charset="0"/>
                <a:sym typeface="+mn-ea"/>
              </a:rPr>
              <a:t>×</a:t>
            </a:r>
            <a:r>
              <a:rPr lang="en-US" altLang="zh-CN" sz="6600">
                <a:solidFill>
                  <a:srgbClr val="C00000"/>
                </a:solidFill>
                <a:latin typeface="Arial" panose="020B0604020202090204" pitchFamily="34" charset="0"/>
                <a:ea typeface="蘋果儷中黑" charset="0"/>
                <a:cs typeface="蘋果儷中黑" charset="0"/>
                <a:sym typeface="+mn-ea"/>
              </a:rPr>
              <a:t>2</a:t>
            </a:r>
            <a:r>
              <a:rPr lang="zh-CN" altLang="en-US" sz="66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  <a:sym typeface="+mn-ea"/>
              </a:rPr>
              <a:t>）</a:t>
            </a:r>
            <a:endParaRPr lang="zh-CN" altLang="en-US" sz="6600">
              <a:solidFill>
                <a:srgbClr val="C00000"/>
              </a:solidFill>
              <a:latin typeface="蘋果儷中黑" charset="0"/>
              <a:ea typeface="蘋果儷中黑" charset="0"/>
              <a:cs typeface="蘋果儷中黑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</a:pPr>
            <a:endParaRPr lang="zh-CN" altLang="en-US" sz="6600">
              <a:solidFill>
                <a:srgbClr val="C00000"/>
              </a:solidFill>
              <a:latin typeface="蘋果儷中黑" charset="0"/>
              <a:ea typeface="蘋果儷中黑" charset="0"/>
              <a:cs typeface="蘋果儷中黑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320" y="153670"/>
            <a:ext cx="11897360" cy="655002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lum contrast="18000"/>
          </a:blip>
          <a:srcRect b="82267"/>
          <a:stretch>
            <a:fillRect/>
          </a:stretch>
        </p:blipFill>
        <p:spPr>
          <a:xfrm>
            <a:off x="147320" y="153670"/>
            <a:ext cx="11897360" cy="383667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文本框 4"/>
          <p:cNvSpPr txBox="1"/>
          <p:nvPr/>
        </p:nvSpPr>
        <p:spPr>
          <a:xfrm>
            <a:off x="2418715" y="1609725"/>
            <a:ext cx="7716520" cy="27495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72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</a:rPr>
              <a:t>求主发出他的亮光</a:t>
            </a:r>
            <a:endParaRPr lang="zh-CN" altLang="en-US" sz="7200">
              <a:solidFill>
                <a:srgbClr val="C00000"/>
              </a:solidFill>
              <a:latin typeface="蘋果儷中黑" charset="0"/>
              <a:ea typeface="蘋果儷中黑" charset="0"/>
              <a:cs typeface="蘋果儷中黑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72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</a:rPr>
              <a:t>以真实慈爱引导我</a:t>
            </a:r>
            <a:endParaRPr lang="zh-CN" altLang="en-US" sz="7200">
              <a:solidFill>
                <a:srgbClr val="C00000"/>
              </a:solidFill>
              <a:latin typeface="蘋果儷中黑" charset="0"/>
              <a:ea typeface="蘋果儷中黑" charset="0"/>
              <a:cs typeface="蘋果儷中黑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320" y="153670"/>
            <a:ext cx="11897360" cy="655002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lum contrast="18000"/>
          </a:blip>
          <a:srcRect b="82267"/>
          <a:stretch>
            <a:fillRect/>
          </a:stretch>
        </p:blipFill>
        <p:spPr>
          <a:xfrm>
            <a:off x="147320" y="153670"/>
            <a:ext cx="11897360" cy="383667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文本框 4"/>
          <p:cNvSpPr txBox="1"/>
          <p:nvPr/>
        </p:nvSpPr>
        <p:spPr>
          <a:xfrm>
            <a:off x="1127125" y="1122680"/>
            <a:ext cx="993711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66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</a:rPr>
              <a:t>带我到圣山</a:t>
            </a:r>
            <a:endParaRPr lang="zh-CN" altLang="en-US" sz="6600">
              <a:solidFill>
                <a:srgbClr val="C00000"/>
              </a:solidFill>
              <a:latin typeface="蘋果儷中黑" charset="0"/>
              <a:ea typeface="蘋果儷中黑" charset="0"/>
              <a:cs typeface="蘋果儷中黑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66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</a:rPr>
              <a:t>到他荣耀的圣所</a:t>
            </a:r>
            <a:r>
              <a:rPr lang="zh-CN" altLang="en-US" sz="6600">
                <a:solidFill>
                  <a:srgbClr val="C00000"/>
                </a:solidFill>
                <a:latin typeface="蘋果儷中黑" charset="0"/>
                <a:ea typeface="蘋果儷中黑" charset="0"/>
                <a:cs typeface="蘋果儷中黑" charset="0"/>
                <a:sym typeface="+mn-ea"/>
              </a:rPr>
              <a:t>（×2）</a:t>
            </a:r>
            <a:endParaRPr lang="zh-CN" altLang="en-US" sz="8000">
              <a:solidFill>
                <a:srgbClr val="C00000"/>
              </a:solidFill>
              <a:latin typeface="兰亭黑-简" panose="02000000000000000000" charset="-122"/>
              <a:ea typeface="兰亭黑-简" panose="02000000000000000000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WPS 演示</Application>
  <PresentationFormat>宽屏</PresentationFormat>
  <Paragraphs>17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9" baseType="lpstr">
      <vt:lpstr>Arial</vt:lpstr>
      <vt:lpstr>方正书宋_GBK</vt:lpstr>
      <vt:lpstr>Wingdings</vt:lpstr>
      <vt:lpstr>兰亭黑-简</vt:lpstr>
      <vt:lpstr>蘋果儷中黑</vt:lpstr>
      <vt:lpstr>Calibri Light</vt:lpstr>
      <vt:lpstr>Helvetica Neue</vt:lpstr>
      <vt:lpstr>宋体</vt:lpstr>
      <vt:lpstr>汉仪书宋二KW</vt:lpstr>
      <vt:lpstr>Calibri</vt:lpstr>
      <vt:lpstr>微软雅黑</vt:lpstr>
      <vt:lpstr>汉仪旗黑KW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liuhao</dc:creator>
  <cp:lastModifiedBy>liuhao</cp:lastModifiedBy>
  <cp:revision>2</cp:revision>
  <dcterms:created xsi:type="dcterms:W3CDTF">2020-05-28T08:22:58Z</dcterms:created>
  <dcterms:modified xsi:type="dcterms:W3CDTF">2020-05-28T08:22:58Z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2052-2.3.0.3701</vt:lpwstr>
  </property>
</Properties>
</file>