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258" r:id="rId3"/>
    <p:sldId id="265" r:id="rId4"/>
    <p:sldId id="259" r:id="rId6"/>
    <p:sldId id="260" r:id="rId7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10D"/>
    <a:srgbClr val="10180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7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C1F1-1D6B-4B3C-B0A2-6401512A00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09A0C-21C6-43A0-925A-0E591FE8A66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E0DAB-FFBE-468C-84E7-9EA9A32127C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F08E-31DB-471A-8D11-1F88891659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F08E-31DB-471A-8D11-1F888916596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F08E-31DB-471A-8D11-1F888916596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F08E-31DB-471A-8D11-1F888916596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lvl="0" indent="0" algn="ctr">
              <a:buNone/>
            </a:pPr>
            <a:r>
              <a:rPr lang="zh-TW" altLang="en-US" dirty="0" smtClean="0"/>
              <a:t>詞、曲：林婉容</a:t>
            </a:r>
            <a:endParaRPr lang="zh-TW" altLang="en-US" dirty="0" smtClean="0"/>
          </a:p>
          <a:p>
            <a:pPr marL="0" lvl="0" indent="0" algn="ctr">
              <a:buNone/>
            </a:pPr>
            <a:r>
              <a:rPr lang="zh-TW" altLang="en-US" dirty="0" smtClean="0"/>
              <a:t>小羊創作詩歌集 </a:t>
            </a:r>
            <a:r>
              <a:rPr lang="en-US" altLang="zh-TW" dirty="0" smtClean="0"/>
              <a:t>9《</a:t>
            </a:r>
            <a:r>
              <a:rPr lang="zh-TW" altLang="en-US" dirty="0" smtClean="0"/>
              <a:t>一粒麥子</a:t>
            </a:r>
            <a:r>
              <a:rPr lang="en-US" altLang="zh-TW" dirty="0" smtClean="0"/>
              <a:t>》</a:t>
            </a:r>
            <a:endParaRPr lang="en-US" altLang="zh-TW" dirty="0" smtClean="0"/>
          </a:p>
          <a:p>
            <a:pPr marL="0" lvl="0" indent="0" algn="ctr">
              <a:buNone/>
            </a:pPr>
            <a:r>
              <a:rPr lang="en-US" altLang="zh-TW" dirty="0" smtClean="0"/>
              <a:t>CCLI# </a:t>
            </a:r>
            <a:endParaRPr lang="en-US" altLang="zh-TW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041534"/>
            <a:ext cx="10515600" cy="1325563"/>
          </a:xfrm>
        </p:spPr>
        <p:txBody>
          <a:bodyPr/>
          <a:lstStyle>
            <a:lvl1pPr algn="ctr">
              <a:defRPr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1"/>
          <p:cNvSpPr txBox="1"/>
          <p:nvPr userDrawn="1"/>
        </p:nvSpPr>
        <p:spPr>
          <a:xfrm>
            <a:off x="8662738" y="5400360"/>
            <a:ext cx="1810191" cy="936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太 </a:t>
            </a:r>
            <a:r>
              <a:rPr lang="en-US" altLang="zh-TW" sz="2400" b="1" dirty="0" smtClean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10:39</a:t>
            </a:r>
            <a:endParaRPr lang="en-US" altLang="zh-TW" sz="2400" b="1" dirty="0" smtClean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約 </a:t>
            </a:r>
            <a:r>
              <a:rPr lang="en-US" altLang="zh-TW" sz="2400" b="1" dirty="0" smtClean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12:24</a:t>
            </a:r>
            <a:r>
              <a:rPr lang="zh-TW" altLang="en-US" sz="2400" b="1" dirty="0" smtClean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en-US" altLang="zh-TW" sz="2400" b="1" dirty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小羊創作詩歌集 </a:t>
            </a:r>
            <a:r>
              <a:rPr lang="en-US" altLang="zh-TW" dirty="0" smtClean="0"/>
              <a:t>9 </a:t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 smtClean="0"/>
              <a:t>一粒麥子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32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CN" smtClean="0"/>
              <a:t>小羊詩歌</a:t>
            </a:r>
            <a:endParaRPr 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/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935402"/>
            <a:ext cx="10515600" cy="89866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5800" dirty="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1L</a:t>
            </a: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580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小羊創作詩歌集 </a:t>
            </a:r>
            <a:r>
              <a:rPr lang="en-US" altLang="zh-TW" dirty="0" smtClean="0"/>
              <a:t>9 </a:t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 smtClean="0"/>
              <a:t>一粒麥子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32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CN" smtClean="0"/>
              <a:t>小羊詩歌</a:t>
            </a:r>
            <a:endParaRPr 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/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406010"/>
            <a:ext cx="10515600" cy="20376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5800" dirty="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2L</a:t>
            </a:r>
            <a:endParaRPr lang="en-US" altLang="zh-CN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580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小羊創作詩歌集 </a:t>
            </a:r>
            <a:r>
              <a:rPr lang="en-US" altLang="zh-TW" dirty="0" smtClean="0"/>
              <a:t>9 </a:t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 smtClean="0"/>
              <a:t>一粒麥子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32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CN" smtClean="0"/>
              <a:t>小羊詩歌</a:t>
            </a:r>
            <a:endParaRPr 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/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1209"/>
            <a:ext cx="10515600" cy="26472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5800" dirty="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3L</a:t>
            </a: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580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小羊創作詩歌集 </a:t>
            </a:r>
            <a:r>
              <a:rPr lang="en-US" altLang="zh-TW" dirty="0" smtClean="0"/>
              <a:t>9 </a:t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 smtClean="0"/>
              <a:t>一粒麥子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32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CN" smtClean="0"/>
              <a:t>小羊詩歌</a:t>
            </a:r>
            <a:endParaRPr 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/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71823"/>
            <a:ext cx="10515600" cy="3706031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5800" dirty="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4L</a:t>
            </a: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800" dirty="0" smtClean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580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小羊創作詩歌集 </a:t>
            </a:r>
            <a:r>
              <a:rPr lang="en-US" altLang="zh-TW" dirty="0" smtClean="0"/>
              <a:t>9 </a:t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 smtClean="0"/>
              <a:t>一粒麥子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32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zh-CN" smtClean="0"/>
              <a:t>小羊詩歌</a:t>
            </a:r>
            <a:endParaRPr 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8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/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013973"/>
            <a:ext cx="10515600" cy="475716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TW" sz="5800" dirty="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5L</a:t>
            </a:r>
            <a:endParaRPr lang="en-US" altLang="zh-TW" sz="580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tiff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effectLst>
            <a:glow rad="25400">
              <a:schemeClr val="accent4">
                <a:lumMod val="20000"/>
                <a:lumOff val="80000"/>
                <a:alpha val="40000"/>
              </a:schemeClr>
            </a:glow>
            <a:innerShdw blurRad="114300">
              <a:prstClr val="black"/>
            </a:innerShdw>
            <a:softEdge rad="254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ctr">
              <a:buNone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zh-TW" altLang="en-US" b="1" smtClean="0"/>
              <a:t>小羊創作詩歌集 </a:t>
            </a:r>
            <a:r>
              <a:rPr lang="en-US" altLang="zh-TW" b="1" smtClean="0"/>
              <a:t>9 《</a:t>
            </a:r>
            <a:r>
              <a:rPr lang="zh-TW" altLang="en-US" b="1" smtClean="0"/>
              <a:t>一粒麥子</a:t>
            </a:r>
            <a:r>
              <a:rPr lang="en-US" altLang="zh-TW" b="1" smtClean="0"/>
              <a:t>》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TW" altLang="en-US" b="1" dirty="0" smtClean="0"/>
              <a:t>小羊詩歌</a:t>
            </a:r>
            <a:endParaRPr lang="zh-TW" alt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r>
              <a:rPr lang="en-US" dirty="0" smtClean="0"/>
              <a:t>/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7200" b="1" kern="1200" dirty="0">
          <a:solidFill>
            <a:srgbClr val="10180A"/>
          </a:solidFill>
          <a:effectLst>
            <a:glow rad="228600">
              <a:schemeClr val="bg1">
                <a:alpha val="40000"/>
              </a:schemeClr>
            </a:glo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5800" kern="1200" dirty="0" smtClean="0">
          <a:solidFill>
            <a:srgbClr val="15210D"/>
          </a:solidFill>
          <a:effectLst>
            <a:glow rad="228600">
              <a:schemeClr val="bg1">
                <a:alpha val="40000"/>
              </a:schemeClr>
            </a:glow>
          </a:effectLst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endParaRPr lang="en-US" altLang="zh-TW" b="1" dirty="0" smtClean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altLang="zh-TW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	赞美之泉</a:t>
            </a:r>
            <a:endParaRPr lang="en-US" altLang="zh-TW" b="1" dirty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altLang="zh-TW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词：郑懋柔 Tiffany M. Cheng</a:t>
            </a:r>
            <a:endParaRPr lang="en-US" altLang="zh-TW" b="1" dirty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altLang="zh-TW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曲：游智婷 Sandy Yu</a:t>
            </a:r>
            <a:endParaRPr lang="en-US" altLang="zh-TW" b="1" dirty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glow rad="25400">
              <a:schemeClr val="accent4">
                <a:lumMod val="20000"/>
                <a:lumOff val="80000"/>
                <a:alpha val="40000"/>
              </a:schemeClr>
            </a:glow>
            <a:innerShdw blurRad="114300">
              <a:prstClr val="black"/>
            </a:innerShdw>
            <a:softEdge rad="25400"/>
          </a:effectLst>
        </p:spPr>
        <p:txBody>
          <a:bodyPr>
            <a:normAutofit/>
          </a:bodyPr>
          <a:lstStyle/>
          <a:p>
            <a:r>
              <a:rPr lang="zh-TW" altLang="en-US" dirty="0"/>
              <a:t>十字架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耶稣背负十架 为我担当过犯</a:t>
            </a:r>
            <a:endParaRPr lang="zh-TW" altLang="en-US" dirty="0"/>
          </a:p>
          <a:p>
            <a:r>
              <a:rPr lang="zh-TW" altLang="en-US" dirty="0"/>
              <a:t>毫无保留为我舍命在十架上</a:t>
            </a:r>
            <a:endParaRPr lang="zh-TW" altLang="en-US" dirty="0"/>
          </a:p>
          <a:p>
            <a:r>
              <a:rPr lang="zh-TW" altLang="en-US" dirty="0"/>
              <a:t>祢受鞭伤 我得医治</a:t>
            </a:r>
            <a:endParaRPr lang="zh-TW" altLang="en-US" dirty="0"/>
          </a:p>
          <a:p>
            <a:r>
              <a:rPr lang="zh-TW" altLang="en-US" dirty="0"/>
              <a:t>祢受刑罚 我得自由释放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十字架 十字架 耶稣以爱覆盖我</a:t>
            </a:r>
            <a:endParaRPr lang="zh-TW" altLang="en-US" dirty="0"/>
          </a:p>
          <a:p>
            <a:r>
              <a:rPr lang="zh-TW" altLang="en-US" dirty="0"/>
              <a:t>十字架 十字架 祢宝血为我流下</a:t>
            </a:r>
            <a:endParaRPr lang="zh-TW" altLang="en-US" dirty="0"/>
          </a:p>
          <a:p>
            <a:r>
              <a:rPr lang="zh-TW" altLang="en-US" dirty="0"/>
              <a:t>十字架 十字架 我得救赎的记号</a:t>
            </a:r>
            <a:endParaRPr lang="zh-TW" altLang="en-US" dirty="0"/>
          </a:p>
          <a:p>
            <a:r>
              <a:rPr lang="zh-TW" altLang="en-US" dirty="0"/>
              <a:t>十字架 十字架 是我永远的荣耀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[十架为我荣耀]</a:t>
            </a:r>
            <a:endParaRPr lang="en-US" dirty="0"/>
          </a:p>
          <a:p>
            <a:r>
              <a:rPr lang="en-US" dirty="0"/>
              <a:t>十字架 十字架 永是我的荣耀</a:t>
            </a:r>
            <a:endParaRPr lang="en-US" dirty="0"/>
          </a:p>
          <a:p>
            <a:r>
              <a:rPr lang="en-US" dirty="0"/>
              <a:t>我众罪都洗清洁 唯靠耶稣宝血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c4fdd695-4603-4134-bcb5-823c68718889"/>
  <p:tag name="COMMONDATA" val="eyJoZGlkIjoiYmYwM2I3MDU3MDBmYTgxODA5OGJmNTVlYTU0ZjBjM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演示</Application>
  <PresentationFormat>Widescreen</PresentationFormat>
  <Paragraphs>20</Paragraphs>
  <Slides>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Microsoft JhengHei</vt:lpstr>
      <vt:lpstr>楷体</vt:lpstr>
      <vt:lpstr>微软雅黑</vt:lpstr>
      <vt:lpstr>Arial Unicode MS</vt:lpstr>
      <vt:lpstr>Calibri</vt:lpstr>
      <vt:lpstr>Office Theme</vt:lpstr>
      <vt:lpstr>一粒麥子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Wong</dc:creator>
  <cp:lastModifiedBy>86176</cp:lastModifiedBy>
  <cp:revision>31</cp:revision>
  <dcterms:created xsi:type="dcterms:W3CDTF">2015-04-20T17:13:00Z</dcterms:created>
  <dcterms:modified xsi:type="dcterms:W3CDTF">2022-12-10T11:09:59Z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8F2C316B5AA5497BBC7F7B15F9E02FFE</vt:lpwstr>
  </property>
  <property fmtid="{D5CDD505-2E9C-101B-9397-08002B2CF9AE}" pid="3" name="KSOProductBuildVer">
    <vt:lpwstr>2052-11.1.0.12132</vt:lpwstr>
  </property>
</Properties>
</file>