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2" r:id="rId3"/>
    <p:sldId id="266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648"/>
  </p:normalViewPr>
  <p:slideViewPr>
    <p:cSldViewPr snapToGrid="0">
      <p:cViewPr>
        <p:scale>
          <a:sx n="70" d="100"/>
          <a:sy n="70" d="100"/>
        </p:scale>
        <p:origin x="768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57C2E3-4808-E43B-141E-ABF4F2828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9597ED9-F074-F422-E0D0-6D1DEFBBD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7EF96D-D0E0-0F5D-51D6-1144E89B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7B672A-9D54-7D59-F24B-57EA6E83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5220DA-C2FF-FD8E-0EF0-6DF7B027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9618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476319-C778-AE9E-67CC-2DCFABE2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5490554-7FC4-A93B-900E-146095C12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E5F720-770F-08F8-ADC0-C3DB8853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0E134A-F0DA-A7E9-BD30-37DCCE86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2073BE-C9AC-A212-F05C-01164508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058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DB0652A-8339-DE56-1759-8469C639D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B51314C-B262-4314-D760-04C2FD531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B3BCEA-06AF-82C3-4AE5-514C95CB1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6D7474-AC0A-D575-26C2-7D01A1AB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12533A-C352-6085-46E8-76F053D6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102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A6D30-A32C-BA44-0ACB-38CEF79E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6FE39A-0019-641C-4B60-32F70006F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016DEE-3BB6-E58C-FA4B-852FB273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34378D-2A60-0543-6793-A5DA52C8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FBB241-2FFD-B158-D69C-F567320E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31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EA81C-D3DB-639B-7DDD-2689C485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01617DF-9005-6CE4-F1AA-CC6361B67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C49405-95D5-4F35-13B6-6FC09558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DC3351-478D-CF75-2527-7B7258540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EFF029-1304-4B0A-0919-9AE6A69A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03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C5B74-D5F0-9395-0F93-E49FAC1D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424EB7-9287-E060-3D34-2506322D8B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38EB1F0-6DDE-9A41-4F6E-DADB1F21F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2E3430-DEE0-7AEB-2086-74E7ADA0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6912BA-8E3A-895A-BF1C-1E349453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87498D4-A44B-3141-D49D-F34B8E3C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5826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479810-0310-6212-B80B-1B823893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14BBCD-B780-C0CC-9DC6-FC7DF9C78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D83AF05-D8C2-30BC-C3FD-CEF9A3E75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8CD7A1F-FD5F-A32A-0DCB-4B29C7A10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E9B6CA9-EC23-8719-0A0C-D7F6EA915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5B3F7E-F191-78DE-F746-4D82354B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D991DD8-0D37-E813-B210-47582825F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36AED6C-1FCC-6C14-61EE-5A9E5BE5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770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663B6-6CE9-80EF-6591-9C69CA3E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927633-D2C6-7683-F9A4-88170581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33C54A1-DABC-FB65-F6BF-F3832C08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ED97C6E-F788-8A09-6DB2-34373980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170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BF1C6D-81AB-3EBF-283C-223272DD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7C92B4-D2B2-7E97-E17C-65A20B16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E3F058A-247E-A11E-4E32-FAE44932D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678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C75EC1-F882-AA9A-2082-829DBD06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46AE1E-5793-ECE8-F8A2-70F6EE32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728A25-CD3B-8D06-0E40-8E918FC5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D679C95-C0D0-F610-437F-48D81B43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7B4C719-485C-420C-F092-805D086C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1D71F93-5A30-91A1-E508-066977ED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08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4D664B-780E-C30A-5113-37802DB8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F2E857-73FC-FAC3-FF01-1424E4DEE3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8213B2-124E-C7AC-0AFC-68EB8A282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894E4F-ABC4-F2CB-49C8-B24BD8139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743CA9-72D2-3C18-9298-5C5B6241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F5BDD3-2841-D267-10C2-18C06302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043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7689CA6-DAC1-B947-4DB2-9F63B6DE8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B01766-9316-9C2D-36CD-897E066F2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D5F513-945E-F6FB-2FEB-D15CEA375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3936-F91D-ED40-95A9-B0184EB6CDAC}" type="datetimeFigureOut">
              <a:rPr kumimoji="1" lang="zh-CN" altLang="en-US" smtClean="0"/>
              <a:t>2022/12/13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3183A6-703F-42AF-50C1-3C8400055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73BD8A-01D0-31BD-F620-60EB0E9A6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5BDE-87E3-074A-8FA1-8A1DBE26FE6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438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查看源图像">
            <a:extLst>
              <a:ext uri="{FF2B5EF4-FFF2-40B4-BE49-F238E27FC236}">
                <a16:creationId xmlns:a16="http://schemas.microsoft.com/office/drawing/2014/main" id="{3347B0CC-8FF6-17B4-53E9-03C4F1B4D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88" b="17112"/>
          <a:stretch/>
        </p:blipFill>
        <p:spPr bwMode="auto">
          <a:xfrm>
            <a:off x="-4" y="11"/>
            <a:ext cx="121920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016F6E-8B64-83A5-AB4D-0E3D9DC7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1695576"/>
            <a:ext cx="8652938" cy="2857191"/>
          </a:xfrm>
        </p:spPr>
        <p:txBody>
          <a:bodyPr anchor="ctr">
            <a:norm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800" dirty="0"/>
              <a:t>我若不信在活人之地得见耶和华的恩惠，</a:t>
            </a:r>
            <a:br>
              <a:rPr kumimoji="1" lang="en-US" altLang="zh-CN" sz="2800" dirty="0"/>
            </a:br>
            <a:r>
              <a:rPr kumimoji="1" lang="zh-CN" altLang="en-US" sz="2800" dirty="0"/>
              <a:t>就早已丧胆了。</a:t>
            </a:r>
            <a:br>
              <a:rPr kumimoji="1" lang="en-US" altLang="zh-CN" sz="2800" dirty="0"/>
            </a:br>
            <a:r>
              <a:rPr kumimoji="1" lang="zh-CN" altLang="en-US" sz="2800" dirty="0"/>
              <a:t>要等候耶和华！当壮胆，坚固你的心。</a:t>
            </a:r>
            <a:br>
              <a:rPr kumimoji="1" lang="en-US" altLang="zh-CN" sz="2800" dirty="0"/>
            </a:br>
            <a:r>
              <a:rPr kumimoji="1" lang="zh-CN" altLang="en-US" sz="2800" dirty="0"/>
              <a:t>我再说：要等候耶和华！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82C0D2-4F7B-C95E-0008-EF393C2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kumimoji="1" lang="zh-CN" altLang="en-US"/>
              <a:t>诗篇</a:t>
            </a:r>
            <a:r>
              <a:rPr kumimoji="1" lang="en-US" altLang="zh-CN"/>
              <a:t>27:13-14 </a:t>
            </a:r>
            <a:endParaRPr lang="zh-CN" altLang="en-US" b="1" i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3" name="Rectangle 206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628756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查看源图像">
            <a:extLst>
              <a:ext uri="{FF2B5EF4-FFF2-40B4-BE49-F238E27FC236}">
                <a16:creationId xmlns:a16="http://schemas.microsoft.com/office/drawing/2014/main" id="{3347B0CC-8FF6-17B4-53E9-03C4F1B4D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4396" r="1913" b="22628"/>
          <a:stretch/>
        </p:blipFill>
        <p:spPr bwMode="auto">
          <a:xfrm>
            <a:off x="-4" y="11"/>
            <a:ext cx="121920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016F6E-8B64-83A5-AB4D-0E3D9DC7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2795792"/>
            <a:ext cx="9078563" cy="2736328"/>
          </a:xfrm>
        </p:spPr>
        <p:txBody>
          <a:bodyPr>
            <a:noAutofit/>
          </a:bodyPr>
          <a:lstStyle/>
          <a:p>
            <a:pPr algn="l"/>
            <a:r>
              <a:rPr kumimoji="1" lang="zh-CN" altLang="en-US" sz="2400" dirty="0"/>
              <a:t>我的心啊  你当默默无声  专等候神  专等候神</a:t>
            </a:r>
            <a:br>
              <a:rPr kumimoji="1" lang="en-US" altLang="zh-CN" sz="2400" dirty="0"/>
            </a:br>
            <a:r>
              <a:rPr kumimoji="1" lang="zh-CN" altLang="en-US" sz="2400" dirty="0"/>
              <a:t>我的心啊  你当默默无声  专等候神  专等候神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 </a:t>
            </a:r>
          </a:p>
        </p:txBody>
      </p:sp>
      <p:sp>
        <p:nvSpPr>
          <p:cNvPr id="2063" name="Rectangle: Rounded Corners 206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82C0D2-4F7B-C95E-0008-EF393C2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b="1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你当默默无声</a:t>
            </a:r>
          </a:p>
        </p:txBody>
      </p:sp>
    </p:spTree>
    <p:extLst>
      <p:ext uri="{BB962C8B-B14F-4D97-AF65-F5344CB8AC3E}">
        <p14:creationId xmlns:p14="http://schemas.microsoft.com/office/powerpoint/2010/main" val="3772936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查看源图像">
            <a:extLst>
              <a:ext uri="{FF2B5EF4-FFF2-40B4-BE49-F238E27FC236}">
                <a16:creationId xmlns:a16="http://schemas.microsoft.com/office/drawing/2014/main" id="{3347B0CC-8FF6-17B4-53E9-03C4F1B4D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4396" r="1913" b="22628"/>
          <a:stretch/>
        </p:blipFill>
        <p:spPr bwMode="auto">
          <a:xfrm>
            <a:off x="-4" y="11"/>
            <a:ext cx="121920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016F6E-8B64-83A5-AB4D-0E3D9DC7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2795792"/>
            <a:ext cx="9078563" cy="2736328"/>
          </a:xfrm>
        </p:spPr>
        <p:txBody>
          <a:bodyPr>
            <a:noAutofit/>
          </a:bodyPr>
          <a:lstStyle/>
          <a:p>
            <a:pPr algn="l"/>
            <a:r>
              <a:rPr kumimoji="1" lang="zh-CN" altLang="en-US" sz="2400" dirty="0"/>
              <a:t>我的心啊  你当默默无声  专等候神  专等候神</a:t>
            </a:r>
            <a:br>
              <a:rPr kumimoji="1" lang="en-US" altLang="zh-CN" sz="2400" dirty="0"/>
            </a:br>
            <a:r>
              <a:rPr kumimoji="1" lang="zh-CN" altLang="en-US" sz="2400" dirty="0"/>
              <a:t>我的心啊  你当默默无声  专等候神  专等候神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 </a:t>
            </a:r>
            <a:br>
              <a:rPr kumimoji="1" lang="en-US" altLang="zh-CN" sz="2400" dirty="0"/>
            </a:br>
            <a:r>
              <a:rPr kumimoji="1" lang="zh-CN" altLang="en-US" sz="2400" dirty="0"/>
              <a:t>哈利路亚  哈利路亚  哈利路亚  哈利路亚</a:t>
            </a:r>
          </a:p>
        </p:txBody>
      </p:sp>
      <p:sp>
        <p:nvSpPr>
          <p:cNvPr id="2063" name="Rectangle: Rounded Corners 206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82C0D2-4F7B-C95E-0008-EF393C2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b="1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你当默默无声</a:t>
            </a:r>
          </a:p>
        </p:txBody>
      </p:sp>
    </p:spTree>
    <p:extLst>
      <p:ext uri="{BB962C8B-B14F-4D97-AF65-F5344CB8AC3E}">
        <p14:creationId xmlns:p14="http://schemas.microsoft.com/office/powerpoint/2010/main" val="3946257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查看源图像">
            <a:extLst>
              <a:ext uri="{FF2B5EF4-FFF2-40B4-BE49-F238E27FC236}">
                <a16:creationId xmlns:a16="http://schemas.microsoft.com/office/drawing/2014/main" id="{3347B0CC-8FF6-17B4-53E9-03C4F1B4D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4396" r="1913" b="22628"/>
          <a:stretch/>
        </p:blipFill>
        <p:spPr bwMode="auto">
          <a:xfrm>
            <a:off x="-4" y="11"/>
            <a:ext cx="121920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016F6E-8B64-83A5-AB4D-0E3D9DC7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2795792"/>
            <a:ext cx="9078563" cy="2736328"/>
          </a:xfrm>
        </p:spPr>
        <p:txBody>
          <a:bodyPr>
            <a:noAutofit/>
          </a:bodyPr>
          <a:lstStyle/>
          <a:p>
            <a:pPr algn="l"/>
            <a:br>
              <a:rPr kumimoji="1" lang="en-US" altLang="zh-CN" sz="2400" dirty="0"/>
            </a:br>
            <a:r>
              <a:rPr kumimoji="1" lang="zh-CN" altLang="en-US" sz="2400" dirty="0"/>
              <a:t>惟独祂是  祂是我的磐石  我的拯救  我的拯救</a:t>
            </a:r>
            <a:br>
              <a:rPr kumimoji="1" lang="en-US" altLang="zh-CN" sz="2400" dirty="0"/>
            </a:br>
            <a:r>
              <a:rPr kumimoji="1" lang="zh-CN" altLang="en-US" sz="2400" dirty="0"/>
              <a:t>惟独祂是  祂是我的磐石  我的拯救  我的拯救</a:t>
            </a:r>
            <a:br>
              <a:rPr kumimoji="1" lang="en-US" altLang="zh-CN" sz="2400" dirty="0"/>
            </a:br>
            <a:r>
              <a:rPr kumimoji="1" lang="zh-CN" altLang="en-US" sz="2400" dirty="0"/>
              <a:t>祂是我的高台  我必不动摇</a:t>
            </a:r>
            <a:br>
              <a:rPr kumimoji="1" lang="en-US" altLang="zh-CN" sz="2400" dirty="0"/>
            </a:br>
            <a:r>
              <a:rPr kumimoji="1" lang="zh-CN" altLang="en-US" sz="2400" dirty="0"/>
              <a:t>祂是我的高台  我必不动摇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</a:t>
            </a:r>
            <a:br>
              <a:rPr kumimoji="1" lang="en-US" altLang="zh-CN" sz="2400" dirty="0"/>
            </a:br>
            <a:r>
              <a:rPr kumimoji="1" lang="zh-CN" altLang="en-US" sz="2400" dirty="0"/>
              <a:t>因为我的盼望  是从祂而来</a:t>
            </a:r>
          </a:p>
        </p:txBody>
      </p:sp>
      <p:sp>
        <p:nvSpPr>
          <p:cNvPr id="2063" name="Rectangle: Rounded Corners 206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82C0D2-4F7B-C95E-0008-EF393C2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b="1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你当默默无声</a:t>
            </a:r>
          </a:p>
        </p:txBody>
      </p:sp>
    </p:spTree>
    <p:extLst>
      <p:ext uri="{BB962C8B-B14F-4D97-AF65-F5344CB8AC3E}">
        <p14:creationId xmlns:p14="http://schemas.microsoft.com/office/powerpoint/2010/main" val="2248243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查看源图像">
            <a:extLst>
              <a:ext uri="{FF2B5EF4-FFF2-40B4-BE49-F238E27FC236}">
                <a16:creationId xmlns:a16="http://schemas.microsoft.com/office/drawing/2014/main" id="{3347B0CC-8FF6-17B4-53E9-03C4F1B4DF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" t="4396" r="1913" b="22628"/>
          <a:stretch/>
        </p:blipFill>
        <p:spPr bwMode="auto">
          <a:xfrm>
            <a:off x="-4" y="11"/>
            <a:ext cx="12192004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Rectangle 206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6016F6E-8B64-83A5-AB4D-0E3D9DC7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2795792"/>
            <a:ext cx="9078563" cy="2736328"/>
          </a:xfrm>
        </p:spPr>
        <p:txBody>
          <a:bodyPr>
            <a:noAutofit/>
          </a:bodyPr>
          <a:lstStyle/>
          <a:p>
            <a:pPr algn="l"/>
            <a:r>
              <a:rPr kumimoji="1" lang="zh-CN" altLang="en-US" sz="2400" dirty="0"/>
              <a:t>我的心啊（因为我的盼望）</a:t>
            </a:r>
            <a:br>
              <a:rPr kumimoji="1" lang="en-US" altLang="zh-CN" sz="2400" dirty="0"/>
            </a:br>
            <a:r>
              <a:rPr kumimoji="1" lang="zh-CN" altLang="en-US" sz="2400" dirty="0"/>
              <a:t>你当默默（是从祂而来）</a:t>
            </a:r>
            <a:br>
              <a:rPr kumimoji="1" lang="en-US" altLang="zh-CN" sz="2400" dirty="0"/>
            </a:br>
            <a:r>
              <a:rPr kumimoji="1" lang="zh-CN" altLang="en-US" sz="2400" dirty="0"/>
              <a:t>专等候神（因为我的盼望）</a:t>
            </a:r>
            <a:br>
              <a:rPr kumimoji="1" lang="en-US" altLang="zh-CN" sz="2400" dirty="0"/>
            </a:br>
            <a:r>
              <a:rPr kumimoji="1" lang="zh-CN" altLang="en-US" sz="2400" dirty="0"/>
              <a:t>专等候神（是从祂而来）</a:t>
            </a:r>
            <a:br>
              <a:rPr kumimoji="1" lang="en-US" altLang="zh-CN" sz="2400" dirty="0"/>
            </a:br>
            <a:r>
              <a:rPr kumimoji="1" lang="zh-CN" altLang="en-US" sz="2400" dirty="0"/>
              <a:t>我的心啊  你当默默无声  专等候神  专等候神</a:t>
            </a:r>
          </a:p>
        </p:txBody>
      </p:sp>
      <p:sp>
        <p:nvSpPr>
          <p:cNvPr id="2063" name="Rectangle: Rounded Corners 206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E82C0D2-4F7B-C95E-0008-EF393C2AA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r"/>
            <a:r>
              <a:rPr lang="zh-CN" altLang="en-US" b="1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你当默默无声</a:t>
            </a:r>
          </a:p>
        </p:txBody>
      </p:sp>
    </p:spTree>
    <p:extLst>
      <p:ext uri="{BB962C8B-B14F-4D97-AF65-F5344CB8AC3E}">
        <p14:creationId xmlns:p14="http://schemas.microsoft.com/office/powerpoint/2010/main" val="591505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289</Words>
  <Application>Microsoft Macintosh PowerPoint</Application>
  <PresentationFormat>宽屏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Office 主题​​</vt:lpstr>
      <vt:lpstr>我若不信在活人之地得见耶和华的恩惠， 就早已丧胆了。 要等候耶和华！当壮胆，坚固你的心。 我再说：要等候耶和华！</vt:lpstr>
      <vt:lpstr>我的心啊  你当默默无声  专等候神  专等候神 我的心啊  你当默默无声  专等候神  专等候神 因为我的盼望  是从祂而来 因为我的盼望  是从祂而来 </vt:lpstr>
      <vt:lpstr>我的心啊  你当默默无声  专等候神  专等候神 我的心啊  你当默默无声  专等候神  专等候神 因为我的盼望  是从祂而来 因为我的盼望  是从祂而来  哈利路亚  哈利路亚  哈利路亚  哈利路亚</vt:lpstr>
      <vt:lpstr> 惟独祂是  祂是我的磐石  我的拯救  我的拯救 惟独祂是  祂是我的磐石  我的拯救  我的拯救 祂是我的高台  我必不动摇 祂是我的高台  我必不动摇 因为我的盼望  是从祂而来 因为我的盼望  是从祂而来</vt:lpstr>
      <vt:lpstr>我的心啊（因为我的盼望） 你当默默（是从祂而来） 专等候神（因为我的盼望） 专等候神（是从祂而来） 我的心啊  你当默默无声  专等候神  专等候神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我的心啊，你当默默无声，专等候神，专等候神；  我的心啊，你当默默无声，专等候神，专等候神；  因为我的盼望，是从祂而来； 因为我的盼望，是从祂而来。  惟独祂是，祂是我的磐石，我的拯救，我的拯救；  惟独祂是，祂是我的磐石，我的拯救，我的拯救；  祂是我的高台，我必不动摇，  祂是我的高台，我必不动摇，我必不动摇。</dc:title>
  <dc:creator>刘迦南</dc:creator>
  <cp:lastModifiedBy>刘迦南</cp:lastModifiedBy>
  <cp:revision>2</cp:revision>
  <dcterms:created xsi:type="dcterms:W3CDTF">2022-12-13T12:06:38Z</dcterms:created>
  <dcterms:modified xsi:type="dcterms:W3CDTF">2022-12-13T12:49:03Z</dcterms:modified>
</cp:coreProperties>
</file>