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1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2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7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3BB6-10B8-5943-B57D-A1CC5184FF0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1E73-9E27-E748-BF66-817CF5A8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3D3DE9-EBBC-0B41-B763-F9290CC0D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EC7D5-9FEF-5544-B51B-F6A885D32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0F9CB-BD79-3242-93C3-21D62B3F0D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EE8FE-CF2C-E449-9ED9-D24022549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16DAF-F8D7-F64B-9AE7-C1D5F5A7C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2BFA8-627F-644D-8F0A-BE223FD445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577D2-DF0D-7840-8BF3-794518413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F000B-999C-2F4E-A3CB-9D3CED135C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D9BEE-1E16-A949-A50A-F812FCCF1A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2020-07-08T08:53:42Z</dcterms:created>
  <dcterms:modified xsi:type="dcterms:W3CDTF">2020-07-24T19:58:48Z</dcterms:modified>
</cp:coreProperties>
</file>