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3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9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5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9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98F3-5472-D543-8B30-4A1FB08DF43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E1AD-1D29-FF4E-8599-CA4CF2175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A6ACDC-090D-274E-98F9-A8D2590573C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D8B592-A2D5-3D40-A4A1-6FE42C67FCA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2020-07-08T08:58:29Z</dcterms:created>
  <dcterms:modified xsi:type="dcterms:W3CDTF">2020-07-24T19:59:29Z</dcterms:modified>
</cp:coreProperties>
</file>