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586"/>
  </p:normalViewPr>
  <p:slideViewPr>
    <p:cSldViewPr snapToGrid="0" snapToObjects="1">
      <p:cViewPr varScale="1">
        <p:scale>
          <a:sx n="74" d="100"/>
          <a:sy n="74" d="100"/>
        </p:scale>
        <p:origin x="6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CA72-0D59-8441-A614-A20E74CE745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835D-FADB-6247-94D3-29477C4B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58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CA72-0D59-8441-A614-A20E74CE745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835D-FADB-6247-94D3-29477C4B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1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CA72-0D59-8441-A614-A20E74CE745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835D-FADB-6247-94D3-29477C4B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2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CA72-0D59-8441-A614-A20E74CE745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835D-FADB-6247-94D3-29477C4B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4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CA72-0D59-8441-A614-A20E74CE745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835D-FADB-6247-94D3-29477C4B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92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CA72-0D59-8441-A614-A20E74CE745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835D-FADB-6247-94D3-29477C4B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6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CA72-0D59-8441-A614-A20E74CE745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835D-FADB-6247-94D3-29477C4B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4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CA72-0D59-8441-A614-A20E74CE745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835D-FADB-6247-94D3-29477C4B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3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CA72-0D59-8441-A614-A20E74CE745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835D-FADB-6247-94D3-29477C4B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17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CA72-0D59-8441-A614-A20E74CE745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835D-FADB-6247-94D3-29477C4B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1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CA72-0D59-8441-A614-A20E74CE745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835D-FADB-6247-94D3-29477C4B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8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ECA72-0D59-8441-A614-A20E74CE745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D835D-FADB-6247-94D3-29477C4B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13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1B8E094-F463-464F-8CF0-1FC7A990792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47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53B220-76DA-E941-AB9B-C411F570E37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68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FB2804-E0FE-DB47-A7F5-7841BF34230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64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9F1328-84DB-2D49-A8D6-37A74DE0E13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64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300F7B-1F9B-2B48-987F-5ABAF723509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28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2020-07-08T09:00:43Z</dcterms:created>
  <dcterms:modified xsi:type="dcterms:W3CDTF">2020-07-24T19:57:47Z</dcterms:modified>
</cp:coreProperties>
</file>