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F216-CD4B-054C-86A6-DE2F9EB1BB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643-C69C-3C4D-993C-1C184E23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2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F216-CD4B-054C-86A6-DE2F9EB1BB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643-C69C-3C4D-993C-1C184E23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9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F216-CD4B-054C-86A6-DE2F9EB1BB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643-C69C-3C4D-993C-1C184E23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0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F216-CD4B-054C-86A6-DE2F9EB1BB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643-C69C-3C4D-993C-1C184E23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F216-CD4B-054C-86A6-DE2F9EB1BB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643-C69C-3C4D-993C-1C184E23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0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F216-CD4B-054C-86A6-DE2F9EB1BB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643-C69C-3C4D-993C-1C184E23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F216-CD4B-054C-86A6-DE2F9EB1BB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643-C69C-3C4D-993C-1C184E23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8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F216-CD4B-054C-86A6-DE2F9EB1BB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643-C69C-3C4D-993C-1C184E23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1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F216-CD4B-054C-86A6-DE2F9EB1BB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643-C69C-3C4D-993C-1C184E23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0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F216-CD4B-054C-86A6-DE2F9EB1BB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643-C69C-3C4D-993C-1C184E23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F216-CD4B-054C-86A6-DE2F9EB1BB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643-C69C-3C4D-993C-1C184E23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9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1F216-CD4B-054C-86A6-DE2F9EB1BBC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4643-C69C-3C4D-993C-1C184E23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3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D0F972-253E-4347-8347-0A4A0D7E60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E2C70-6C48-AE45-9A37-4266838342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BD916-6C97-294B-B84B-1FF37FA766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10DD8-46FD-2C4E-B114-B0EF2238F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1BF1C7-8C2E-8B47-B175-B9D0FBB23C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E54DE-6863-5345-8AA6-DFB701555E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B7B4D3-48DA-514D-889B-3855A29275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6C9D50-CA91-AD41-8CD6-B11086D58E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7AA72-7822-AE4E-BBDF-B67BF893EC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91552-2139-CF44-A9E8-EDF65A7344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3AD46-7F16-F149-8A02-53AF414552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2020-07-08T09:16:03Z</dcterms:created>
  <dcterms:modified xsi:type="dcterms:W3CDTF">2020-07-24T19:58:18Z</dcterms:modified>
</cp:coreProperties>
</file>