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7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9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83F9-A8C9-0347-96A8-E81CF7232E1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286B-C09F-F947-A9EA-696C9670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E3947-BE82-A64F-B979-64BB2F4E7F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E54A81-4E99-1448-A9BE-31B0E6E3E9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EF7B5-CA8F-C74C-AC60-FC3F48AEC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C4529-4E4C-B047-9543-9EF77639E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AD2AB-4E00-2841-8CFC-8BEA9BDC22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D1545-2DB7-5F4A-967E-B737924010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9F956-4E11-ED47-A354-4B8E003835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8D839-53A1-8146-BA72-12AA23C654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73583-00C0-8448-A0AC-39982D3438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40CFFE-0D5E-2743-A372-E80DF1F5F6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4AA62-4C75-4B4C-8349-FAA11EBDDE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DB427-2C25-C442-BF60-739A82FD06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2020-07-08T09:20:37Z</dcterms:created>
  <dcterms:modified xsi:type="dcterms:W3CDTF">2020-07-24T19:59:39Z</dcterms:modified>
</cp:coreProperties>
</file>